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2"/>
  </p:sldMasterIdLst>
  <p:sldIdLst>
    <p:sldId id="262" r:id="rId3"/>
    <p:sldId id="261" r:id="rId4"/>
    <p:sldId id="263" r:id="rId5"/>
    <p:sldId id="264" r:id="rId6"/>
    <p:sldId id="265" r:id="rId7"/>
    <p:sldId id="266" r:id="rId8"/>
    <p:sldId id="256" r:id="rId9"/>
    <p:sldId id="257" r:id="rId10"/>
    <p:sldId id="267" r:id="rId11"/>
    <p:sldId id="258" r:id="rId12"/>
    <p:sldId id="260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07/7/12/main" val="0"/>
    </p:ext>
    <p:ext uri="{D31A062A-798A-4329-ABDD-BBA856620510}">
      <p14:defaultImageDpi xmlns:p14="http://schemas.microsoft.com/office/powerpoint/2007/7/12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32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7B9B8618-3962-4782-AAFD-E7550B7E7503}" type="datetimeFigureOut">
              <a:rPr lang="ru-RU" smtClean="0"/>
              <a:t>24.11.2009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xmlns:mc="http://schemas.openxmlformats.org/markup-compatibility/2006" xmlns:a14="http://schemas.microsoft.com/office/drawing/2007/7/7/main" val="FFFFFF" mc:Ignorable=""/>
                </a:solidFill>
              </a:defRPr>
            </a:lvl1pPr>
          </a:lstStyle>
          <a:p>
            <a:fld id="{EE20FC32-1C0B-4F89-991A-E5158E8879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B8618-3962-4782-AAFD-E7550B7E7503}" type="datetimeFigureOut">
              <a:rPr lang="ru-RU" smtClean="0"/>
              <a:t>24.11.2009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0FC32-1C0B-4F89-991A-E5158E8879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B8618-3962-4782-AAFD-E7550B7E7503}" type="datetimeFigureOut">
              <a:rPr lang="ru-RU" smtClean="0"/>
              <a:t>24.11.2009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0FC32-1C0B-4F89-991A-E5158E8879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7B9B8618-3962-4782-AAFD-E7550B7E7503}" type="datetimeFigureOut">
              <a:rPr lang="ru-RU" smtClean="0"/>
              <a:t>24.11.2009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0FC32-1C0B-4F89-991A-E5158E8879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7B9B8618-3962-4782-AAFD-E7550B7E7503}" type="datetimeFigureOut">
              <a:rPr lang="ru-RU" smtClean="0"/>
              <a:t>24.11.2009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EE20FC32-1C0B-4F89-991A-E5158E8879D0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7B9B8618-3962-4782-AAFD-E7550B7E7503}" type="datetimeFigureOut">
              <a:rPr lang="ru-RU" smtClean="0"/>
              <a:t>24.11.2009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EE20FC32-1C0B-4F89-991A-E5158E8879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7B9B8618-3962-4782-AAFD-E7550B7E7503}" type="datetimeFigureOut">
              <a:rPr lang="ru-RU" smtClean="0"/>
              <a:t>24.11.2009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EE20FC32-1C0B-4F89-991A-E5158E8879D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B8618-3962-4782-AAFD-E7550B7E7503}" type="datetimeFigureOut">
              <a:rPr lang="ru-RU" smtClean="0"/>
              <a:t>24.11.2009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0FC32-1C0B-4F89-991A-E5158E8879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7B9B8618-3962-4782-AAFD-E7550B7E7503}" type="datetimeFigureOut">
              <a:rPr lang="ru-RU" smtClean="0"/>
              <a:t>24.11.2009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EE20FC32-1C0B-4F89-991A-E5158E8879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7B9B8618-3962-4782-AAFD-E7550B7E7503}" type="datetimeFigureOut">
              <a:rPr lang="ru-RU" smtClean="0"/>
              <a:t>24.11.2009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EE20FC32-1C0B-4F89-991A-E5158E8879D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7B9B8618-3962-4782-AAFD-E7550B7E7503}" type="datetimeFigureOut">
              <a:rPr lang="ru-RU" smtClean="0"/>
              <a:t>24.11.2009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EE20FC32-1C0B-4F89-991A-E5158E8879D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7B9B8618-3962-4782-AAFD-E7550B7E7503}" type="datetimeFigureOut">
              <a:rPr lang="ru-RU" smtClean="0"/>
              <a:t>24.11.2009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EE20FC32-1C0B-4F89-991A-E5158E8879D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xmlns:mc="http://schemas.openxmlformats.org/markup-compatibility/2006" xmlns:a14="http://schemas.microsoft.com/office/drawing/2007/7/7/main" val="000000" mc:Ignorable="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g"/><Relationship Id="rId5" Type="http://schemas.openxmlformats.org/officeDocument/2006/relationships/image" Target="../media/image31.jpg"/><Relationship Id="rId4" Type="http://schemas.openxmlformats.org/officeDocument/2006/relationships/image" Target="../media/image30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xmlns:mc="http://schemas.openxmlformats.org/markup-compatibility/2006" xmlns:a14="http://schemas.microsoft.com/office/drawing/2007/7/7/main" val="FF0000" mc:Ignorable=""/>
                </a:solidFill>
              </a:rPr>
              <a:t>Наши учителя – мамы!</a:t>
            </a:r>
            <a:endParaRPr lang="ru-RU" dirty="0">
              <a:solidFill>
                <a:srgbClr xmlns:mc="http://schemas.openxmlformats.org/markup-compatibility/2006" xmlns:a14="http://schemas.microsoft.com/office/drawing/2007/7/7/main" val="FF0000" mc:Ignorable="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28A0092B-C50C-407e-A947-70E740481C1C">
                <a14:useLocalDpi xmlns:a14="http://schemas.microsoft.com/office/drawing/2007/7/7/main" val="0"/>
              </a:ext>
            </a:extLst>
          </a:blip>
          <a:stretch>
            <a:fillRect/>
          </a:stretch>
        </p:blipFill>
        <p:spPr>
          <a:xfrm>
            <a:off x="457200" y="1968196"/>
            <a:ext cx="4038600" cy="4034445"/>
          </a:xfrm>
          <a:prstGeom prst="roundRect">
            <a:avLst>
              <a:gd name="adj" fmla="val 4167"/>
            </a:avLst>
          </a:prstGeom>
          <a:solidFill>
            <a:srgbClr xmlns:mc="http://schemas.openxmlformats.org/markup-compatibility/2006" xmlns:a14="http://schemas.microsoft.com/office/drawing/2007/7/7/main" val="FFFFFF" mc:Ignorable=""/>
          </a:solidFill>
          <a:ln w="76200" cap="sq">
            <a:solidFill>
              <a:srgbClr xmlns:mc="http://schemas.openxmlformats.org/markup-compatibility/2006" xmlns:a14="http://schemas.microsoft.com/office/drawing/2007/7/7/main" val="EAEAEA" mc:Ignorable="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xmlns:mc="http://schemas.openxmlformats.org/markup-compatibility/2006" xmlns:a14="http://schemas.microsoft.com/office/drawing/2007/7/7/main" val="C0C0C0" mc:Ignorable=""/>
            </a:contourClr>
          </a:sp3d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28A0092B-C50C-407e-A947-70E740481C1C">
                <a14:useLocalDpi xmlns:a14="http://schemas.microsoft.com/office/drawing/2007/7/7/main" val="0"/>
              </a:ext>
            </a:extLst>
          </a:blip>
          <a:stretch>
            <a:fillRect/>
          </a:stretch>
        </p:blipFill>
        <p:spPr>
          <a:xfrm>
            <a:off x="5214942" y="2071678"/>
            <a:ext cx="2852928" cy="3700272"/>
          </a:xfrm>
          <a:prstGeom prst="roundRect">
            <a:avLst>
              <a:gd name="adj" fmla="val 4167"/>
            </a:avLst>
          </a:prstGeom>
          <a:solidFill>
            <a:srgbClr xmlns:mc="http://schemas.openxmlformats.org/markup-compatibility/2006" xmlns:a14="http://schemas.microsoft.com/office/drawing/2007/7/7/main" val="FFFFFF" mc:Ignorable=""/>
          </a:solidFill>
          <a:ln w="76200" cap="sq">
            <a:solidFill>
              <a:srgbClr xmlns:mc="http://schemas.openxmlformats.org/markup-compatibility/2006" xmlns:a14="http://schemas.microsoft.com/office/drawing/2007/7/7/main" val="EAEAEA" mc:Ignorable="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xmlns:mc="http://schemas.openxmlformats.org/markup-compatibility/2006" xmlns:a14="http://schemas.microsoft.com/office/drawing/2007/7/7/main" val="C0C0C0" mc:Ignorable=""/>
            </a:contourClr>
          </a:sp3d>
        </p:spPr>
      </p:pic>
    </p:spTree>
    <p:extLst>
      <p:ext uri="{BB962C8B-B14F-4D97-AF65-F5344CB8AC3E}">
        <p14:creationId xmlns:p14="http://schemas.microsoft.com/office/powerpoint/2007/7/12/main" val="2322155885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«СПАСИБО ТЕБЕ, КОРМИЛИЦА – МАТЬ !»</a:t>
            </a:r>
            <a:endParaRPr lang="ru-RU" sz="3200" dirty="0"/>
          </a:p>
        </p:txBody>
      </p:sp>
      <p:pic>
        <p:nvPicPr>
          <p:cNvPr id="2050" name="Picture 2" descr="E:\Documents and Settings\Иришка\Мои документы\Мои рисунки\IMG_0203_2-web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28A0092B-C50C-407e-A947-70E740481C1C">
                <a14:useLocalDpi xmlns:a14="http://schemas.microsoft.com/office/drawing/2007/7/7/main" val="0"/>
              </a:ext>
            </a:extLst>
          </a:blip>
          <a:srcRect/>
          <a:stretch>
            <a:fillRect/>
          </a:stretch>
        </p:blipFill>
        <p:spPr bwMode="auto">
          <a:xfrm>
            <a:off x="2000232" y="1714488"/>
            <a:ext cx="5191311" cy="3929090"/>
          </a:xfrm>
          <a:prstGeom prst="roundRect">
            <a:avLst>
              <a:gd name="adj" fmla="val 4167"/>
            </a:avLst>
          </a:prstGeom>
          <a:solidFill>
            <a:srgbClr xmlns:mc="http://schemas.openxmlformats.org/markup-compatibility/2006" xmlns:a14="http://schemas.microsoft.com/office/drawing/2007/7/7/main" val="FFFFFF" mc:Ignorable=""/>
          </a:solidFill>
          <a:ln w="76200" cap="sq">
            <a:solidFill>
              <a:srgbClr xmlns:mc="http://schemas.openxmlformats.org/markup-compatibility/2006" xmlns:a14="http://schemas.microsoft.com/office/drawing/2007/7/7/main" val="EAEAEA" mc:Ignorable="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xmlns:mc="http://schemas.openxmlformats.org/markup-compatibility/2006" xmlns:a14="http://schemas.microsoft.com/office/drawing/2007/7/7/main" val="C0C0C0" mc:Ignorable=""/>
            </a:contourClr>
          </a:sp3d>
          <a:extLst>
            <a:ext uri="{909E8E84-426E-40dd-AFC4-6F175D3DCCD1}">
              <a14:hiddenFill xmlns:a14="http://schemas.microsoft.com/office/drawing/2007/7/7/main">
                <a:solidFill>
                  <a:srgbClr xmlns:mc="http://schemas.openxmlformats.org/markup-compatibility/2006" val="FFFFFF" mc:Ignorable=""/>
                </a:solidFill>
              </a14:hiddenFill>
            </a:ext>
            <a:ext uri="{53640926-AAD7-44d8-BBD7-CCE9431645EC}">
              <a14:shadowObscured xmlns:a14="http://schemas.microsoft.com/office/drawing/2007/7/7/main" val="1"/>
            </a:ext>
          </a:extLst>
        </p:spPr>
      </p:pic>
    </p:spTree>
    <p:extLst>
      <p:ext uri="{BB962C8B-B14F-4D97-AF65-F5344CB8AC3E}">
        <p14:creationId xmlns:p14="http://schemas.microsoft.com/office/powerpoint/2007/7/12/main" val="3827244944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85918" y="142852"/>
            <a:ext cx="5486400" cy="804862"/>
          </a:xfrm>
        </p:spPr>
        <p:txBody>
          <a:bodyPr>
            <a:normAutofit fontScale="92500"/>
          </a:bodyPr>
          <a:lstStyle/>
          <a:p>
            <a:r>
              <a:rPr lang="ru-RU" sz="4400" dirty="0" smtClean="0"/>
              <a:t>«За  Родину – мать!»</a:t>
            </a:r>
            <a:endParaRPr lang="ru-RU" sz="4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28A0092B-C50C-407e-A947-70E740481C1C">
                <a14:useLocalDpi xmlns:a14="http://schemas.microsoft.com/office/drawing/2007/7/7/main" val="0"/>
              </a:ext>
            </a:extLst>
          </a:blip>
          <a:srcRect/>
          <a:stretch>
            <a:fillRect/>
          </a:stretch>
        </p:blipFill>
        <p:spPr bwMode="auto">
          <a:xfrm>
            <a:off x="2143108" y="1142984"/>
            <a:ext cx="4714908" cy="5429288"/>
          </a:xfrm>
          <a:prstGeom prst="roundRect">
            <a:avLst>
              <a:gd name="adj" fmla="val 4167"/>
            </a:avLst>
          </a:prstGeom>
          <a:solidFill>
            <a:srgbClr xmlns:mc="http://schemas.openxmlformats.org/markup-compatibility/2006" xmlns:a14="http://schemas.microsoft.com/office/drawing/2007/7/7/main" val="FFFFFF" mc:Ignorable=""/>
          </a:solidFill>
          <a:ln w="76200" cap="sq">
            <a:solidFill>
              <a:srgbClr xmlns:mc="http://schemas.openxmlformats.org/markup-compatibility/2006" xmlns:a14="http://schemas.microsoft.com/office/drawing/2007/7/7/main" val="EAEAEA" mc:Ignorable="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xmlns:mc="http://schemas.openxmlformats.org/markup-compatibility/2006" xmlns:a14="http://schemas.microsoft.com/office/drawing/2007/7/7/main" val="C0C0C0" mc:Ignorable=""/>
            </a:contourClr>
          </a:sp3d>
          <a:extLst>
            <a:ext uri="{909E8E84-426E-40dd-AFC4-6F175D3DCCD1}">
              <a14:hiddenFill xmlns:a14="http://schemas.microsoft.com/office/drawing/2007/7/7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07/7/12/main" val="1077029547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28A0092B-C50C-407e-A947-70E740481C1C">
                <a14:useLocalDpi xmlns:a14="http://schemas.microsoft.com/office/drawing/2007/7/7/main" val="0"/>
              </a:ext>
            </a:extLst>
          </a:blip>
          <a:stretch>
            <a:fillRect/>
          </a:stretch>
        </p:blipFill>
        <p:spPr>
          <a:xfrm>
            <a:off x="2143108" y="357166"/>
            <a:ext cx="4522287" cy="5929330"/>
          </a:xfrm>
          <a:prstGeom prst="roundRect">
            <a:avLst>
              <a:gd name="adj" fmla="val 4167"/>
            </a:avLst>
          </a:prstGeom>
          <a:solidFill>
            <a:srgbClr xmlns:mc="http://schemas.openxmlformats.org/markup-compatibility/2006" xmlns:a14="http://schemas.microsoft.com/office/drawing/2007/7/7/main" val="FFFFFF" mc:Ignorable=""/>
          </a:solidFill>
          <a:ln w="76200" cap="sq">
            <a:solidFill>
              <a:srgbClr xmlns:mc="http://schemas.openxmlformats.org/markup-compatibility/2006" xmlns:a14="http://schemas.microsoft.com/office/drawing/2007/7/7/main" val="EAEAEA" mc:Ignorable="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xmlns:mc="http://schemas.openxmlformats.org/markup-compatibility/2006" xmlns:a14="http://schemas.microsoft.com/office/drawing/2007/7/7/main" val="C0C0C0" mc:Ignorable=""/>
            </a:contourClr>
          </a:sp3d>
        </p:spPr>
      </p:pic>
    </p:spTree>
    <p:extLst>
      <p:ext uri="{BB962C8B-B14F-4D97-AF65-F5344CB8AC3E}">
        <p14:creationId xmlns:p14="http://schemas.microsoft.com/office/powerpoint/2007/7/12/main" val="764009151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28A0092B-C50C-407e-A947-70E740481C1C">
                <a14:useLocalDpi xmlns:a14="http://schemas.microsoft.com/office/drawing/2007/7/7/main" val="0"/>
              </a:ext>
            </a:extLst>
          </a:blip>
          <a:stretch>
            <a:fillRect/>
          </a:stretch>
        </p:blipFill>
        <p:spPr>
          <a:xfrm>
            <a:off x="2000232" y="285728"/>
            <a:ext cx="5262751" cy="6096020"/>
          </a:xfrm>
          <a:prstGeom prst="roundRect">
            <a:avLst>
              <a:gd name="adj" fmla="val 4167"/>
            </a:avLst>
          </a:prstGeom>
          <a:solidFill>
            <a:srgbClr xmlns:mc="http://schemas.openxmlformats.org/markup-compatibility/2006" xmlns:a14="http://schemas.microsoft.com/office/drawing/2007/7/7/main" val="FFFFFF" mc:Ignorable=""/>
          </a:solidFill>
          <a:ln w="76200" cap="sq">
            <a:solidFill>
              <a:srgbClr xmlns:mc="http://schemas.openxmlformats.org/markup-compatibility/2006" xmlns:a14="http://schemas.microsoft.com/office/drawing/2007/7/7/main" val="EAEAEA" mc:Ignorable="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xmlns:mc="http://schemas.openxmlformats.org/markup-compatibility/2006" xmlns:a14="http://schemas.microsoft.com/office/drawing/2007/7/7/main" val="C0C0C0" mc:Ignorable=""/>
            </a:contourClr>
          </a:sp3d>
        </p:spPr>
      </p:pic>
    </p:spTree>
    <p:extLst>
      <p:ext uri="{BB962C8B-B14F-4D97-AF65-F5344CB8AC3E}">
        <p14:creationId xmlns:p14="http://schemas.microsoft.com/office/powerpoint/2007/7/12/main" val="225792743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28A0092B-C50C-407e-A947-70E740481C1C">
                <a14:useLocalDpi xmlns:a14="http://schemas.microsoft.com/office/drawing/2007/7/7/main" val="0"/>
              </a:ext>
            </a:extLst>
          </a:blip>
          <a:stretch>
            <a:fillRect/>
          </a:stretch>
        </p:blipFill>
        <p:spPr>
          <a:xfrm>
            <a:off x="495300" y="241300"/>
            <a:ext cx="8153400" cy="6375400"/>
          </a:xfrm>
          <a:prstGeom prst="roundRect">
            <a:avLst>
              <a:gd name="adj" fmla="val 4167"/>
            </a:avLst>
          </a:prstGeom>
          <a:solidFill>
            <a:srgbClr xmlns:mc="http://schemas.openxmlformats.org/markup-compatibility/2006" xmlns:a14="http://schemas.microsoft.com/office/drawing/2007/7/7/main" val="FFFFFF" mc:Ignorable=""/>
          </a:solidFill>
          <a:ln w="76200" cap="sq">
            <a:solidFill>
              <a:srgbClr xmlns:mc="http://schemas.openxmlformats.org/markup-compatibility/2006" xmlns:a14="http://schemas.microsoft.com/office/drawing/2007/7/7/main" val="EAEAEA" mc:Ignorable="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xmlns:mc="http://schemas.openxmlformats.org/markup-compatibility/2006" xmlns:a14="http://schemas.microsoft.com/office/drawing/2007/7/7/main" val="C0C0C0" mc:Ignorable=""/>
            </a:contourClr>
          </a:sp3d>
        </p:spPr>
      </p:pic>
    </p:spTree>
    <p:extLst>
      <p:ext uri="{BB962C8B-B14F-4D97-AF65-F5344CB8AC3E}">
        <p14:creationId xmlns:p14="http://schemas.microsoft.com/office/powerpoint/2007/7/12/main" val="610614351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28A0092B-C50C-407e-A947-70E740481C1C">
                <a14:useLocalDpi xmlns:a14="http://schemas.microsoft.com/office/drawing/2007/7/7/main" val="0"/>
              </a:ext>
            </a:extLst>
          </a:blip>
          <a:stretch>
            <a:fillRect/>
          </a:stretch>
        </p:blipFill>
        <p:spPr>
          <a:xfrm>
            <a:off x="4714876" y="3429000"/>
            <a:ext cx="4232828" cy="3251202"/>
          </a:xfrm>
          <a:prstGeom prst="roundRect">
            <a:avLst>
              <a:gd name="adj" fmla="val 4167"/>
            </a:avLst>
          </a:prstGeom>
          <a:solidFill>
            <a:srgbClr xmlns:mc="http://schemas.openxmlformats.org/markup-compatibility/2006" xmlns:a14="http://schemas.microsoft.com/office/drawing/2007/7/7/main" val="FFFFFF" mc:Ignorable=""/>
          </a:solidFill>
          <a:ln w="76200" cap="sq">
            <a:solidFill>
              <a:srgbClr xmlns:mc="http://schemas.openxmlformats.org/markup-compatibility/2006" xmlns:a14="http://schemas.microsoft.com/office/drawing/2007/7/7/main" val="EAEAEA" mc:Ignorable="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xmlns:mc="http://schemas.openxmlformats.org/markup-compatibility/2006" xmlns:a14="http://schemas.microsoft.com/office/drawing/2007/7/7/main" val="C0C0C0" mc:Ignorable="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28A0092B-C50C-407e-A947-70E740481C1C">
                <a14:useLocalDpi xmlns:a14="http://schemas.microsoft.com/office/drawing/2007/7/7/main" val="0"/>
              </a:ext>
            </a:extLst>
          </a:blip>
          <a:stretch>
            <a:fillRect/>
          </a:stretch>
        </p:blipFill>
        <p:spPr>
          <a:xfrm>
            <a:off x="214282" y="428604"/>
            <a:ext cx="4286280" cy="3411879"/>
          </a:xfrm>
          <a:prstGeom prst="roundRect">
            <a:avLst>
              <a:gd name="adj" fmla="val 4167"/>
            </a:avLst>
          </a:prstGeom>
          <a:solidFill>
            <a:srgbClr xmlns:mc="http://schemas.openxmlformats.org/markup-compatibility/2006" xmlns:a14="http://schemas.microsoft.com/office/drawing/2007/7/7/main" val="FFFFFF" mc:Ignorable=""/>
          </a:solidFill>
          <a:ln w="76200" cap="sq">
            <a:solidFill>
              <a:srgbClr xmlns:mc="http://schemas.openxmlformats.org/markup-compatibility/2006" xmlns:a14="http://schemas.microsoft.com/office/drawing/2007/7/7/main" val="EAEAEA" mc:Ignorable="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xmlns:mc="http://schemas.openxmlformats.org/markup-compatibility/2006" xmlns:a14="http://schemas.microsoft.com/office/drawing/2007/7/7/main" val="C0C0C0" mc:Ignorable=""/>
            </a:contourClr>
          </a:sp3d>
        </p:spPr>
      </p:pic>
    </p:spTree>
    <p:extLst>
      <p:ext uri="{BB962C8B-B14F-4D97-AF65-F5344CB8AC3E}">
        <p14:creationId xmlns:p14="http://schemas.microsoft.com/office/powerpoint/2007/7/12/main" val="2078893620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28A0092B-C50C-407e-A947-70E740481C1C">
                <a14:useLocalDpi xmlns:a14="http://schemas.microsoft.com/office/drawing/2007/7/7/main" val="0"/>
              </a:ext>
            </a:extLst>
          </a:blip>
          <a:stretch>
            <a:fillRect/>
          </a:stretch>
        </p:blipFill>
        <p:spPr>
          <a:xfrm>
            <a:off x="1000100" y="1214422"/>
            <a:ext cx="7215238" cy="5264362"/>
          </a:xfrm>
          <a:prstGeom prst="roundRect">
            <a:avLst>
              <a:gd name="adj" fmla="val 4167"/>
            </a:avLst>
          </a:prstGeom>
          <a:solidFill>
            <a:srgbClr xmlns:mc="http://schemas.openxmlformats.org/markup-compatibility/2006" xmlns:a14="http://schemas.microsoft.com/office/drawing/2007/7/7/main" val="FFFFFF" mc:Ignorable=""/>
          </a:solidFill>
          <a:ln w="76200" cap="sq">
            <a:solidFill>
              <a:srgbClr xmlns:mc="http://schemas.openxmlformats.org/markup-compatibility/2006" xmlns:a14="http://schemas.microsoft.com/office/drawing/2007/7/7/main" val="EAEAEA" mc:Ignorable="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xmlns:mc="http://schemas.openxmlformats.org/markup-compatibility/2006" xmlns:a14="http://schemas.microsoft.com/office/drawing/2007/7/7/main" val="C0C0C0" mc:Ignorable="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714480" y="357166"/>
            <a:ext cx="5572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xmlns:mc="http://schemas.openxmlformats.org/markup-compatibility/2006" xmlns:a14="http://schemas.microsoft.com/office/drawing/2007/7/7/main" val="FFFF00" mc:Ignorable=""/>
                </a:solidFill>
              </a:rPr>
              <a:t>«Женщина – мать – душа семьи».</a:t>
            </a:r>
            <a:endParaRPr lang="ru-RU" sz="2400" b="1" dirty="0">
              <a:solidFill>
                <a:srgbClr xmlns:mc="http://schemas.openxmlformats.org/markup-compatibility/2006" xmlns:a14="http://schemas.microsoft.com/office/drawing/2007/7/7/main" val="FFFF00" mc:Ignorable="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07/7/12/main" val="3284606219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28A0092B-C50C-407e-A947-70E740481C1C">
                <a14:useLocalDpi xmlns:a14="http://schemas.microsoft.com/office/drawing/2007/7/7/main" val="0"/>
              </a:ext>
            </a:extLst>
          </a:blip>
          <a:stretch>
            <a:fillRect/>
          </a:stretch>
        </p:blipFill>
        <p:spPr>
          <a:xfrm>
            <a:off x="428596" y="571480"/>
            <a:ext cx="8143900" cy="5480625"/>
          </a:xfrm>
          <a:prstGeom prst="roundRect">
            <a:avLst>
              <a:gd name="adj" fmla="val 4167"/>
            </a:avLst>
          </a:prstGeom>
          <a:solidFill>
            <a:srgbClr xmlns:mc="http://schemas.openxmlformats.org/markup-compatibility/2006" xmlns:a14="http://schemas.microsoft.com/office/drawing/2007/7/7/main" val="FFFFFF" mc:Ignorable=""/>
          </a:solidFill>
          <a:ln w="76200" cap="sq">
            <a:solidFill>
              <a:srgbClr xmlns:mc="http://schemas.openxmlformats.org/markup-compatibility/2006" xmlns:a14="http://schemas.microsoft.com/office/drawing/2007/7/7/main" val="EAEAEA" mc:Ignorable="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xmlns:mc="http://schemas.openxmlformats.org/markup-compatibility/2006" xmlns:a14="http://schemas.microsoft.com/office/drawing/2007/7/7/main" val="C0C0C0" mc:Ignorable=""/>
            </a:contourClr>
          </a:sp3d>
        </p:spPr>
      </p:pic>
    </p:spTree>
    <p:extLst>
      <p:ext uri="{BB962C8B-B14F-4D97-AF65-F5344CB8AC3E}">
        <p14:creationId xmlns:p14="http://schemas.microsoft.com/office/powerpoint/2007/7/12/main" val="916194478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28A0092B-C50C-407e-A947-70E740481C1C">
                <a14:useLocalDpi xmlns:a14="http://schemas.microsoft.com/office/drawing/2007/7/7/main" val="0"/>
              </a:ext>
            </a:extLst>
          </a:blip>
          <a:stretch>
            <a:fillRect/>
          </a:stretch>
        </p:blipFill>
        <p:spPr>
          <a:xfrm>
            <a:off x="1357290" y="857232"/>
            <a:ext cx="6357982" cy="5200106"/>
          </a:xfrm>
          <a:prstGeom prst="roundRect">
            <a:avLst>
              <a:gd name="adj" fmla="val 4167"/>
            </a:avLst>
          </a:prstGeom>
          <a:solidFill>
            <a:srgbClr xmlns:mc="http://schemas.openxmlformats.org/markup-compatibility/2006" xmlns:a14="http://schemas.microsoft.com/office/drawing/2007/7/7/main" val="FFFFFF" mc:Ignorable=""/>
          </a:solidFill>
          <a:ln w="76200" cap="sq">
            <a:solidFill>
              <a:srgbClr xmlns:mc="http://schemas.openxmlformats.org/markup-compatibility/2006" xmlns:a14="http://schemas.microsoft.com/office/drawing/2007/7/7/main" val="EAEAEA" mc:Ignorable="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xmlns:mc="http://schemas.openxmlformats.org/markup-compatibility/2006" xmlns:a14="http://schemas.microsoft.com/office/drawing/2007/7/7/main" val="C0C0C0" mc:Ignorable=""/>
            </a:contourClr>
          </a:sp3d>
        </p:spPr>
      </p:pic>
    </p:spTree>
    <p:extLst>
      <p:ext uri="{BB962C8B-B14F-4D97-AF65-F5344CB8AC3E}">
        <p14:creationId xmlns:p14="http://schemas.microsoft.com/office/powerpoint/2007/7/12/main" val="503598349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28A0092B-C50C-407e-A947-70E740481C1C">
                <a14:useLocalDpi xmlns:a14="http://schemas.microsoft.com/office/drawing/2007/7/7/main" val="0"/>
              </a:ext>
            </a:extLst>
          </a:blip>
          <a:stretch>
            <a:fillRect/>
          </a:stretch>
        </p:blipFill>
        <p:spPr>
          <a:xfrm>
            <a:off x="2214546" y="428604"/>
            <a:ext cx="4714908" cy="5554162"/>
          </a:xfrm>
          <a:prstGeom prst="roundRect">
            <a:avLst>
              <a:gd name="adj" fmla="val 4167"/>
            </a:avLst>
          </a:prstGeom>
          <a:solidFill>
            <a:srgbClr xmlns:mc="http://schemas.openxmlformats.org/markup-compatibility/2006" xmlns:a14="http://schemas.microsoft.com/office/drawing/2007/7/7/main" val="FFFFFF" mc:Ignorable=""/>
          </a:solidFill>
          <a:ln w="76200" cap="sq">
            <a:solidFill>
              <a:srgbClr xmlns:mc="http://schemas.openxmlformats.org/markup-compatibility/2006" xmlns:a14="http://schemas.microsoft.com/office/drawing/2007/7/7/main" val="EAEAEA" mc:Ignorable="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xmlns:mc="http://schemas.openxmlformats.org/markup-compatibility/2006" xmlns:a14="http://schemas.microsoft.com/office/drawing/2007/7/7/main" val="C0C0C0" mc:Ignorable=""/>
            </a:contourClr>
          </a:sp3d>
        </p:spPr>
      </p:pic>
    </p:spTree>
    <p:extLst>
      <p:ext uri="{BB962C8B-B14F-4D97-AF65-F5344CB8AC3E}">
        <p14:creationId xmlns:p14="http://schemas.microsoft.com/office/powerpoint/2007/7/12/main" val="517136355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28A0092B-C50C-407e-A947-70E740481C1C">
                <a14:useLocalDpi xmlns:a14="http://schemas.microsoft.com/office/drawing/2007/7/7/main" val="0"/>
              </a:ext>
            </a:extLst>
          </a:blip>
          <a:stretch>
            <a:fillRect/>
          </a:stretch>
        </p:blipFill>
        <p:spPr>
          <a:xfrm>
            <a:off x="806196" y="2626011"/>
            <a:ext cx="3340608" cy="2718816"/>
          </a:xfrm>
          <a:prstGeom prst="roundRect">
            <a:avLst>
              <a:gd name="adj" fmla="val 4167"/>
            </a:avLst>
          </a:prstGeom>
          <a:solidFill>
            <a:srgbClr xmlns:mc="http://schemas.openxmlformats.org/markup-compatibility/2006" xmlns:a14="http://schemas.microsoft.com/office/drawing/2007/7/7/main" val="FFFFFF" mc:Ignorable=""/>
          </a:solidFill>
          <a:ln w="76200" cap="sq">
            <a:solidFill>
              <a:srgbClr xmlns:mc="http://schemas.openxmlformats.org/markup-compatibility/2006" xmlns:a14="http://schemas.microsoft.com/office/drawing/2007/7/7/main" val="EAEAEA" mc:Ignorable="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xmlns:mc="http://schemas.openxmlformats.org/markup-compatibility/2006" xmlns:a14="http://schemas.microsoft.com/office/drawing/2007/7/7/main" val="C0C0C0" mc:Ignorable=""/>
            </a:contourClr>
          </a:sp3d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28A0092B-C50C-407e-A947-70E740481C1C">
                <a14:useLocalDpi xmlns:a14="http://schemas.microsoft.com/office/drawing/2007/7/7/main" val="0"/>
              </a:ext>
            </a:extLst>
          </a:blip>
          <a:stretch>
            <a:fillRect/>
          </a:stretch>
        </p:blipFill>
        <p:spPr>
          <a:xfrm>
            <a:off x="4884420" y="2543161"/>
            <a:ext cx="3566160" cy="2884516"/>
          </a:xfrm>
          <a:prstGeom prst="roundRect">
            <a:avLst>
              <a:gd name="adj" fmla="val 4167"/>
            </a:avLst>
          </a:prstGeom>
          <a:solidFill>
            <a:srgbClr xmlns:mc="http://schemas.openxmlformats.org/markup-compatibility/2006" xmlns:a14="http://schemas.microsoft.com/office/drawing/2007/7/7/main" val="FFFFFF" mc:Ignorable=""/>
          </a:solidFill>
          <a:ln w="76200" cap="sq">
            <a:solidFill>
              <a:srgbClr xmlns:mc="http://schemas.openxmlformats.org/markup-compatibility/2006" xmlns:a14="http://schemas.microsoft.com/office/drawing/2007/7/7/main" val="EAEAEA" mc:Ignorable="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xmlns:mc="http://schemas.openxmlformats.org/markup-compatibility/2006" xmlns:a14="http://schemas.microsoft.com/office/drawing/2007/7/7/main" val="C0C0C0" mc:Ignorable=""/>
            </a:contourClr>
          </a:sp3d>
        </p:spPr>
      </p:pic>
    </p:spTree>
    <p:extLst>
      <p:ext uri="{BB962C8B-B14F-4D97-AF65-F5344CB8AC3E}">
        <p14:creationId xmlns:p14="http://schemas.microsoft.com/office/powerpoint/2007/7/12/main" val="2409886645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28A0092B-C50C-407e-A947-70E740481C1C">
                <a14:useLocalDpi xmlns:a14="http://schemas.microsoft.com/office/drawing/2007/7/7/main" val="0"/>
              </a:ext>
            </a:extLst>
          </a:blip>
          <a:stretch>
            <a:fillRect/>
          </a:stretch>
        </p:blipFill>
        <p:spPr>
          <a:xfrm>
            <a:off x="1357290" y="1214422"/>
            <a:ext cx="6395080" cy="4429156"/>
          </a:xfrm>
          <a:prstGeom prst="roundRect">
            <a:avLst>
              <a:gd name="adj" fmla="val 4167"/>
            </a:avLst>
          </a:prstGeom>
          <a:solidFill>
            <a:srgbClr xmlns:mc="http://schemas.openxmlformats.org/markup-compatibility/2006" xmlns:a14="http://schemas.microsoft.com/office/drawing/2007/7/7/main" val="FFFFFF" mc:Ignorable=""/>
          </a:solidFill>
          <a:ln w="76200" cap="sq">
            <a:solidFill>
              <a:srgbClr xmlns:mc="http://schemas.openxmlformats.org/markup-compatibility/2006" xmlns:a14="http://schemas.microsoft.com/office/drawing/2007/7/7/main" val="EAEAEA" mc:Ignorable="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xmlns:mc="http://schemas.openxmlformats.org/markup-compatibility/2006" xmlns:a14="http://schemas.microsoft.com/office/drawing/2007/7/7/main" val="C0C0C0" mc:Ignorable=""/>
            </a:contourClr>
          </a:sp3d>
        </p:spPr>
      </p:pic>
    </p:spTree>
    <p:extLst>
      <p:ext uri="{BB962C8B-B14F-4D97-AF65-F5344CB8AC3E}">
        <p14:creationId xmlns:p14="http://schemas.microsoft.com/office/powerpoint/2007/7/12/main" val="2659179121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28A0092B-C50C-407e-A947-70E740481C1C">
                <a14:useLocalDpi xmlns:a14="http://schemas.microsoft.com/office/drawing/2007/7/7/main" val="0"/>
              </a:ext>
            </a:extLst>
          </a:blip>
          <a:stretch>
            <a:fillRect/>
          </a:stretch>
        </p:blipFill>
        <p:spPr>
          <a:xfrm>
            <a:off x="3500430" y="0"/>
            <a:ext cx="1785950" cy="222225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28A0092B-C50C-407e-A947-70E740481C1C">
                <a14:useLocalDpi xmlns:a14="http://schemas.microsoft.com/office/drawing/2007/7/7/main" val="0"/>
              </a:ext>
            </a:extLst>
          </a:blip>
          <a:stretch>
            <a:fillRect/>
          </a:stretch>
        </p:blipFill>
        <p:spPr>
          <a:xfrm>
            <a:off x="142844" y="1714488"/>
            <a:ext cx="2287629" cy="169385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28A0092B-C50C-407e-A947-70E740481C1C">
                <a14:useLocalDpi xmlns:a14="http://schemas.microsoft.com/office/drawing/2007/7/7/main" val="0"/>
              </a:ext>
            </a:extLst>
          </a:blip>
          <a:stretch>
            <a:fillRect/>
          </a:stretch>
        </p:blipFill>
        <p:spPr>
          <a:xfrm>
            <a:off x="1428728" y="4857760"/>
            <a:ext cx="1928826" cy="13615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28A0092B-C50C-407e-A947-70E740481C1C">
                <a14:useLocalDpi xmlns:a14="http://schemas.microsoft.com/office/drawing/2007/7/7/main" val="0"/>
              </a:ext>
            </a:extLst>
          </a:blip>
          <a:stretch>
            <a:fillRect/>
          </a:stretch>
        </p:blipFill>
        <p:spPr>
          <a:xfrm>
            <a:off x="6215074" y="1643050"/>
            <a:ext cx="2770928" cy="14287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28A0092B-C50C-407e-A947-70E740481C1C">
                <a14:useLocalDpi xmlns:a14="http://schemas.microsoft.com/office/drawing/2007/7/7/main" val="0"/>
              </a:ext>
            </a:extLst>
          </a:blip>
          <a:stretch>
            <a:fillRect/>
          </a:stretch>
        </p:blipFill>
        <p:spPr>
          <a:xfrm>
            <a:off x="5929322" y="4357694"/>
            <a:ext cx="2006546" cy="190292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3071802" y="2714620"/>
            <a:ext cx="292895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xmlns:mc="http://schemas.openxmlformats.org/markup-compatibility/2006" xmlns:a14="http://schemas.microsoft.com/office/drawing/2007/7/7/main" val="FFFF00" mc:Ignorable=""/>
                </a:solidFill>
              </a:rPr>
              <a:t>«Не забывайте ваших матерей»</a:t>
            </a:r>
            <a:endParaRPr lang="ru-RU" sz="2800" b="1" dirty="0">
              <a:solidFill>
                <a:srgbClr xmlns:mc="http://schemas.openxmlformats.org/markup-compatibility/2006" xmlns:a14="http://schemas.microsoft.com/office/drawing/2007/7/7/main" val="FFFF00" mc:Ignorable="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07/7/12/main" val="1429884959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28A0092B-C50C-407e-A947-70E740481C1C">
                <a14:useLocalDpi xmlns:a14="http://schemas.microsoft.com/office/drawing/2007/7/7/main" val="0"/>
              </a:ext>
            </a:extLst>
          </a:blip>
          <a:stretch>
            <a:fillRect/>
          </a:stretch>
        </p:blipFill>
        <p:spPr>
          <a:xfrm>
            <a:off x="928116" y="2062131"/>
            <a:ext cx="3096768" cy="3846576"/>
          </a:xfrm>
          <a:prstGeom prst="roundRect">
            <a:avLst>
              <a:gd name="adj" fmla="val 4167"/>
            </a:avLst>
          </a:prstGeom>
          <a:solidFill>
            <a:srgbClr xmlns:mc="http://schemas.openxmlformats.org/markup-compatibility/2006" xmlns:a14="http://schemas.microsoft.com/office/drawing/2007/7/7/main" val="FFFFFF" mc:Ignorable=""/>
          </a:solidFill>
          <a:ln w="76200" cap="sq">
            <a:solidFill>
              <a:srgbClr xmlns:mc="http://schemas.openxmlformats.org/markup-compatibility/2006" xmlns:a14="http://schemas.microsoft.com/office/drawing/2007/7/7/main" val="EAEAEA" mc:Ignorable="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xmlns:mc="http://schemas.openxmlformats.org/markup-compatibility/2006" xmlns:a14="http://schemas.microsoft.com/office/drawing/2007/7/7/main" val="C0C0C0" mc:Ignorable=""/>
            </a:contourClr>
          </a:sp3d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28A0092B-C50C-407e-A947-70E740481C1C">
                <a14:useLocalDpi xmlns:a14="http://schemas.microsoft.com/office/drawing/2007/7/7/main" val="0"/>
              </a:ext>
            </a:extLst>
          </a:blip>
          <a:stretch>
            <a:fillRect/>
          </a:stretch>
        </p:blipFill>
        <p:spPr>
          <a:xfrm>
            <a:off x="4648200" y="2103486"/>
            <a:ext cx="4038600" cy="3763865"/>
          </a:xfrm>
          <a:prstGeom prst="roundRect">
            <a:avLst>
              <a:gd name="adj" fmla="val 4167"/>
            </a:avLst>
          </a:prstGeom>
          <a:solidFill>
            <a:srgbClr xmlns:mc="http://schemas.openxmlformats.org/markup-compatibility/2006" xmlns:a14="http://schemas.microsoft.com/office/drawing/2007/7/7/main" val="FFFFFF" mc:Ignorable=""/>
          </a:solidFill>
          <a:ln w="76200" cap="sq">
            <a:solidFill>
              <a:srgbClr xmlns:mc="http://schemas.openxmlformats.org/markup-compatibility/2006" xmlns:a14="http://schemas.microsoft.com/office/drawing/2007/7/7/main" val="EAEAEA" mc:Ignorable="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xmlns:mc="http://schemas.openxmlformats.org/markup-compatibility/2006" xmlns:a14="http://schemas.microsoft.com/office/drawing/2007/7/7/main" val="C0C0C0" mc:Ignorable=""/>
            </a:contourClr>
          </a:sp3d>
        </p:spPr>
      </p:pic>
    </p:spTree>
    <p:extLst>
      <p:ext uri="{BB962C8B-B14F-4D97-AF65-F5344CB8AC3E}">
        <p14:creationId xmlns:p14="http://schemas.microsoft.com/office/powerpoint/2007/7/12/main" val="3637500803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28A0092B-C50C-407e-A947-70E740481C1C">
                <a14:useLocalDpi xmlns:a14="http://schemas.microsoft.com/office/drawing/2007/7/7/main" val="0"/>
              </a:ext>
            </a:extLst>
          </a:blip>
          <a:stretch>
            <a:fillRect/>
          </a:stretch>
        </p:blipFill>
        <p:spPr>
          <a:xfrm>
            <a:off x="1086187" y="1722438"/>
            <a:ext cx="2780626" cy="4525962"/>
          </a:xfrm>
          <a:prstGeom prst="roundRect">
            <a:avLst>
              <a:gd name="adj" fmla="val 4167"/>
            </a:avLst>
          </a:prstGeom>
          <a:solidFill>
            <a:srgbClr xmlns:mc="http://schemas.openxmlformats.org/markup-compatibility/2006" xmlns:a14="http://schemas.microsoft.com/office/drawing/2007/7/7/main" val="FFFFFF" mc:Ignorable=""/>
          </a:solidFill>
          <a:ln w="76200" cap="sq">
            <a:solidFill>
              <a:srgbClr xmlns:mc="http://schemas.openxmlformats.org/markup-compatibility/2006" xmlns:a14="http://schemas.microsoft.com/office/drawing/2007/7/7/main" val="EAEAEA" mc:Ignorable="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xmlns:mc="http://schemas.openxmlformats.org/markup-compatibility/2006" xmlns:a14="http://schemas.microsoft.com/office/drawing/2007/7/7/main" val="C0C0C0" mc:Ignorable=""/>
            </a:contourClr>
          </a:sp3d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28A0092B-C50C-407e-A947-70E740481C1C">
                <a14:useLocalDpi xmlns:a14="http://schemas.microsoft.com/office/drawing/2007/7/7/main" val="0"/>
              </a:ext>
            </a:extLst>
          </a:blip>
          <a:stretch>
            <a:fillRect/>
          </a:stretch>
        </p:blipFill>
        <p:spPr>
          <a:xfrm>
            <a:off x="5067300" y="2129187"/>
            <a:ext cx="3200400" cy="3712464"/>
          </a:xfrm>
          <a:prstGeom prst="roundRect">
            <a:avLst>
              <a:gd name="adj" fmla="val 4167"/>
            </a:avLst>
          </a:prstGeom>
          <a:solidFill>
            <a:srgbClr xmlns:mc="http://schemas.openxmlformats.org/markup-compatibility/2006" xmlns:a14="http://schemas.microsoft.com/office/drawing/2007/7/7/main" val="FFFFFF" mc:Ignorable=""/>
          </a:solidFill>
          <a:ln w="76200" cap="sq">
            <a:solidFill>
              <a:srgbClr xmlns:mc="http://schemas.openxmlformats.org/markup-compatibility/2006" xmlns:a14="http://schemas.microsoft.com/office/drawing/2007/7/7/main" val="EAEAEA" mc:Ignorable="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xmlns:mc="http://schemas.openxmlformats.org/markup-compatibility/2006" xmlns:a14="http://schemas.microsoft.com/office/drawing/2007/7/7/main" val="C0C0C0" mc:Ignorable=""/>
            </a:contourClr>
          </a:sp3d>
        </p:spPr>
      </p:pic>
    </p:spTree>
    <p:extLst>
      <p:ext uri="{BB962C8B-B14F-4D97-AF65-F5344CB8AC3E}">
        <p14:creationId xmlns:p14="http://schemas.microsoft.com/office/powerpoint/2007/7/12/main" val="1796502163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28A0092B-C50C-407e-A947-70E740481C1C">
                <a14:useLocalDpi xmlns:a14="http://schemas.microsoft.com/office/drawing/2007/7/7/main" val="0"/>
              </a:ext>
            </a:extLst>
          </a:blip>
          <a:stretch>
            <a:fillRect/>
          </a:stretch>
        </p:blipFill>
        <p:spPr>
          <a:xfrm>
            <a:off x="744521" y="1722438"/>
            <a:ext cx="3463958" cy="4525962"/>
          </a:xfrm>
          <a:prstGeom prst="roundRect">
            <a:avLst>
              <a:gd name="adj" fmla="val 4167"/>
            </a:avLst>
          </a:prstGeom>
          <a:solidFill>
            <a:srgbClr xmlns:mc="http://schemas.openxmlformats.org/markup-compatibility/2006" xmlns:a14="http://schemas.microsoft.com/office/drawing/2007/7/7/main" val="FFFFFF" mc:Ignorable=""/>
          </a:solidFill>
          <a:ln w="76200" cap="sq">
            <a:solidFill>
              <a:srgbClr xmlns:mc="http://schemas.openxmlformats.org/markup-compatibility/2006" xmlns:a14="http://schemas.microsoft.com/office/drawing/2007/7/7/main" val="EAEAEA" mc:Ignorable="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xmlns:mc="http://schemas.openxmlformats.org/markup-compatibility/2006" xmlns:a14="http://schemas.microsoft.com/office/drawing/2007/7/7/main" val="C0C0C0" mc:Ignorable=""/>
            </a:contourClr>
          </a:sp3d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28A0092B-C50C-407e-A947-70E740481C1C">
                <a14:useLocalDpi xmlns:a14="http://schemas.microsoft.com/office/drawing/2007/7/7/main" val="0"/>
              </a:ext>
            </a:extLst>
          </a:blip>
          <a:stretch>
            <a:fillRect/>
          </a:stretch>
        </p:blipFill>
        <p:spPr>
          <a:xfrm>
            <a:off x="5046896" y="1722438"/>
            <a:ext cx="3241207" cy="4525962"/>
          </a:xfrm>
          <a:prstGeom prst="roundRect">
            <a:avLst>
              <a:gd name="adj" fmla="val 4167"/>
            </a:avLst>
          </a:prstGeom>
          <a:solidFill>
            <a:srgbClr xmlns:mc="http://schemas.openxmlformats.org/markup-compatibility/2006" xmlns:a14="http://schemas.microsoft.com/office/drawing/2007/7/7/main" val="FFFFFF" mc:Ignorable=""/>
          </a:solidFill>
          <a:ln w="76200" cap="sq">
            <a:solidFill>
              <a:srgbClr xmlns:mc="http://schemas.openxmlformats.org/markup-compatibility/2006" xmlns:a14="http://schemas.microsoft.com/office/drawing/2007/7/7/main" val="EAEAEA" mc:Ignorable="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xmlns:mc="http://schemas.openxmlformats.org/markup-compatibility/2006" xmlns:a14="http://schemas.microsoft.com/office/drawing/2007/7/7/main" val="C0C0C0" mc:Ignorable=""/>
            </a:contourClr>
          </a:sp3d>
        </p:spPr>
      </p:pic>
    </p:spTree>
    <p:extLst>
      <p:ext uri="{BB962C8B-B14F-4D97-AF65-F5344CB8AC3E}">
        <p14:creationId xmlns:p14="http://schemas.microsoft.com/office/powerpoint/2007/7/12/main" val="1230253839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28A0092B-C50C-407e-A947-70E740481C1C">
                <a14:useLocalDpi xmlns:a14="http://schemas.microsoft.com/office/drawing/2007/7/7/main" val="0"/>
              </a:ext>
            </a:extLst>
          </a:blip>
          <a:stretch>
            <a:fillRect/>
          </a:stretch>
        </p:blipFill>
        <p:spPr>
          <a:xfrm>
            <a:off x="928662" y="1214422"/>
            <a:ext cx="7143800" cy="4136976"/>
          </a:xfrm>
          <a:prstGeom prst="roundRect">
            <a:avLst>
              <a:gd name="adj" fmla="val 4167"/>
            </a:avLst>
          </a:prstGeom>
          <a:solidFill>
            <a:srgbClr xmlns:mc="http://schemas.openxmlformats.org/markup-compatibility/2006" xmlns:a14="http://schemas.microsoft.com/office/drawing/2007/7/7/main" val="FFFFFF" mc:Ignorable=""/>
          </a:solidFill>
          <a:ln w="76200" cap="sq">
            <a:solidFill>
              <a:srgbClr xmlns:mc="http://schemas.openxmlformats.org/markup-compatibility/2006" xmlns:a14="http://schemas.microsoft.com/office/drawing/2007/7/7/main" val="EAEAEA" mc:Ignorable="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xmlns:mc="http://schemas.openxmlformats.org/markup-compatibility/2006" xmlns:a14="http://schemas.microsoft.com/office/drawing/2007/7/7/main" val="C0C0C0" mc:Ignorable=""/>
            </a:contourClr>
          </a:sp3d>
        </p:spPr>
      </p:pic>
    </p:spTree>
    <p:extLst>
      <p:ext uri="{BB962C8B-B14F-4D97-AF65-F5344CB8AC3E}">
        <p14:creationId xmlns:p14="http://schemas.microsoft.com/office/powerpoint/2007/7/12/main" val="3667956311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Documents and Settings\Иришка\Мои документы\Мои рисунки\Mother-and-Child-PostersClement_Micarelli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28A0092B-C50C-407e-A947-70E740481C1C">
                <a14:useLocalDpi xmlns:a14="http://schemas.microsoft.com/office/drawing/2007/7/7/main" val="0"/>
              </a:ext>
            </a:extLst>
          </a:blip>
          <a:srcRect/>
          <a:stretch>
            <a:fillRect/>
          </a:stretch>
        </p:blipFill>
        <p:spPr bwMode="auto">
          <a:xfrm>
            <a:off x="1643043" y="500042"/>
            <a:ext cx="6215105" cy="6000792"/>
          </a:xfrm>
          <a:prstGeom prst="roundRect">
            <a:avLst>
              <a:gd name="adj" fmla="val 4167"/>
            </a:avLst>
          </a:prstGeom>
          <a:solidFill>
            <a:srgbClr xmlns:mc="http://schemas.openxmlformats.org/markup-compatibility/2006" xmlns:a14="http://schemas.microsoft.com/office/drawing/2007/7/7/main" val="FFFFFF" mc:Ignorable=""/>
          </a:solidFill>
          <a:ln w="76200" cap="sq">
            <a:solidFill>
              <a:srgbClr xmlns:mc="http://schemas.openxmlformats.org/markup-compatibility/2006" xmlns:a14="http://schemas.microsoft.com/office/drawing/2007/7/7/main" val="EAEAEA" mc:Ignorable="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xmlns:mc="http://schemas.openxmlformats.org/markup-compatibility/2006" xmlns:a14="http://schemas.microsoft.com/office/drawing/2007/7/7/main" val="C0C0C0" mc:Ignorable=""/>
            </a:contourClr>
          </a:sp3d>
          <a:extLst>
            <a:ext uri="{909E8E84-426E-40dd-AFC4-6F175D3DCCD1}">
              <a14:hiddenFill xmlns:a14="http://schemas.microsoft.com/office/drawing/2007/7/7/main">
                <a:solidFill>
                  <a:srgbClr xmlns:mc="http://schemas.openxmlformats.org/markup-compatibility/2006" val="FFFFFF" mc:Ignorable=""/>
                </a:solidFill>
              </a14:hiddenFill>
            </a:ext>
            <a:ext uri="{53640926-AAD7-44d8-BBD7-CCE9431645EC}">
              <a14:shadowObscured xmlns:a14="http://schemas.microsoft.com/office/drawing/2007/7/7/main" val="1"/>
            </a:ext>
          </a:extLst>
        </p:spPr>
      </p:pic>
    </p:spTree>
    <p:extLst>
      <p:ext uri="{BB962C8B-B14F-4D97-AF65-F5344CB8AC3E}">
        <p14:creationId xmlns:p14="http://schemas.microsoft.com/office/powerpoint/2007/7/12/main" val="4114813165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 днем матери!</a:t>
            </a:r>
            <a:endParaRPr lang="ru-RU" dirty="0"/>
          </a:p>
        </p:txBody>
      </p:sp>
      <p:pic>
        <p:nvPicPr>
          <p:cNvPr id="1026" name="Picture 2" descr="E:\Documents and Settings\Иришка\Мои документы\Мои рисунки\49a6a43d0b6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28A0092B-C50C-407e-A947-70E740481C1C">
                <a14:useLocalDpi xmlns:a14="http://schemas.microsoft.com/office/drawing/2007/7/7/main" val="0"/>
              </a:ext>
            </a:extLst>
          </a:blip>
          <a:stretch>
            <a:fillRect/>
          </a:stretch>
        </p:blipFill>
        <p:spPr bwMode="auto">
          <a:xfrm>
            <a:off x="1785918" y="1643050"/>
            <a:ext cx="5737411" cy="4572000"/>
          </a:xfrm>
          <a:prstGeom prst="roundRect">
            <a:avLst>
              <a:gd name="adj" fmla="val 4167"/>
            </a:avLst>
          </a:prstGeom>
          <a:solidFill>
            <a:srgbClr xmlns:mc="http://schemas.openxmlformats.org/markup-compatibility/2006" xmlns:a14="http://schemas.microsoft.com/office/drawing/2007/7/7/main" val="FFFFFF" mc:Ignorable=""/>
          </a:solidFill>
          <a:ln w="76200" cap="sq">
            <a:solidFill>
              <a:srgbClr xmlns:mc="http://schemas.openxmlformats.org/markup-compatibility/2006" xmlns:a14="http://schemas.microsoft.com/office/drawing/2007/7/7/main" val="EAEAEA" mc:Ignorable="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xmlns:mc="http://schemas.openxmlformats.org/markup-compatibility/2006" xmlns:a14="http://schemas.microsoft.com/office/drawing/2007/7/7/main" val="C0C0C0" mc:Ignorable=""/>
            </a:contourClr>
          </a:sp3d>
          <a:extLst>
            <a:ext uri="{909E8E84-426E-40dd-AFC4-6F175D3DCCD1}">
              <a14:hiddenFill xmlns:a14="http://schemas.microsoft.com/office/drawing/2007/7/7/main">
                <a:solidFill>
                  <a:srgbClr xmlns:mc="http://schemas.openxmlformats.org/markup-compatibility/2006" val="FFFFFF" mc:Ignorable=""/>
                </a:solidFill>
              </a14:hiddenFill>
            </a:ext>
            <a:ext uri="{53640926-AAD7-44d8-BBD7-CCE9431645EC}">
              <a14:shadowObscured xmlns:a14="http://schemas.microsoft.com/office/drawing/2007/7/7/main" val="1"/>
            </a:ext>
          </a:extLst>
        </p:spPr>
      </p:pic>
    </p:spTree>
    <p:extLst>
      <p:ext uri="{BB962C8B-B14F-4D97-AF65-F5344CB8AC3E}">
        <p14:creationId xmlns:p14="http://schemas.microsoft.com/office/powerpoint/2007/7/12/main" val="797028323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571868" y="214290"/>
            <a:ext cx="5072098" cy="1357322"/>
          </a:xfrm>
        </p:spPr>
        <p:txBody>
          <a:bodyPr>
            <a:noAutofit/>
          </a:bodyPr>
          <a:lstStyle/>
          <a:p>
            <a:r>
              <a:rPr lang="ru-RU" sz="2000" b="1" i="1" dirty="0" smtClean="0">
                <a:solidFill>
                  <a:srgbClr xmlns:mc="http://schemas.openxmlformats.org/markup-compatibility/2006" xmlns:a14="http://schemas.microsoft.com/office/drawing/2007/7/7/main" val="FFFF00" mc:Ignorable=""/>
                </a:solidFill>
              </a:rPr>
              <a:t>… С биеньем сердца</a:t>
            </a:r>
          </a:p>
          <a:p>
            <a:pPr algn="r"/>
            <a:r>
              <a:rPr lang="ru-RU" sz="2000" b="1" i="1" dirty="0" smtClean="0">
                <a:solidFill>
                  <a:srgbClr xmlns:mc="http://schemas.openxmlformats.org/markup-compatibility/2006" xmlns:a14="http://schemas.microsoft.com/office/drawing/2007/7/7/main" val="FFFF00" mc:Ignorable=""/>
                </a:solidFill>
              </a:rPr>
              <a:t>вечно бьётся в нас,</a:t>
            </a:r>
          </a:p>
          <a:p>
            <a:r>
              <a:rPr lang="ru-RU" sz="2000" b="1" i="1" dirty="0" smtClean="0">
                <a:solidFill>
                  <a:srgbClr xmlns:mc="http://schemas.openxmlformats.org/markup-compatibility/2006" xmlns:a14="http://schemas.microsoft.com/office/drawing/2007/7/7/main" val="FFFF00" mc:Ignorable=""/>
                </a:solidFill>
              </a:rPr>
              <a:t>Рожденное любовью,</a:t>
            </a:r>
          </a:p>
          <a:p>
            <a:pPr algn="r"/>
            <a:r>
              <a:rPr lang="ru-RU" sz="2000" b="1" i="1" dirty="0" smtClean="0">
                <a:solidFill>
                  <a:srgbClr xmlns:mc="http://schemas.openxmlformats.org/markup-compatibility/2006" xmlns:a14="http://schemas.microsoft.com/office/drawing/2007/7/7/main" val="FFFF00" mc:Ignorable=""/>
                </a:solidFill>
              </a:rPr>
              <a:t>слово «мама»…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28A0092B-C50C-407e-A947-70E740481C1C">
                <a14:useLocalDpi xmlns:a14="http://schemas.microsoft.com/office/drawing/2007/7/7/main" val="0"/>
              </a:ext>
            </a:extLst>
          </a:blip>
          <a:stretch>
            <a:fillRect/>
          </a:stretch>
        </p:blipFill>
        <p:spPr>
          <a:xfrm>
            <a:off x="500034" y="1428736"/>
            <a:ext cx="5276850" cy="5270474"/>
          </a:xfrm>
          <a:prstGeom prst="roundRect">
            <a:avLst>
              <a:gd name="adj" fmla="val 4167"/>
            </a:avLst>
          </a:prstGeom>
          <a:solidFill>
            <a:srgbClr xmlns:mc="http://schemas.openxmlformats.org/markup-compatibility/2006" xmlns:a14="http://schemas.microsoft.com/office/drawing/2007/7/7/main" val="FFFFFF" mc:Ignorable=""/>
          </a:solidFill>
          <a:ln w="76200" cap="sq">
            <a:solidFill>
              <a:srgbClr xmlns:mc="http://schemas.openxmlformats.org/markup-compatibility/2006" xmlns:a14="http://schemas.microsoft.com/office/drawing/2007/7/7/main" val="EAEAEA" mc:Ignorable="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xmlns:mc="http://schemas.openxmlformats.org/markup-compatibility/2006" xmlns:a14="http://schemas.microsoft.com/office/drawing/2007/7/7/main" val="C0C0C0" mc:Ignorable=""/>
            </a:contourClr>
          </a:sp3d>
        </p:spPr>
      </p:pic>
    </p:spTree>
    <p:extLst>
      <p:ext uri="{BB962C8B-B14F-4D97-AF65-F5344CB8AC3E}">
        <p14:creationId xmlns:p14="http://schemas.microsoft.com/office/powerpoint/2007/7/12/main" val="2026261520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xmlns:mc="http://schemas.openxmlformats.org/markup-compatibility/2006" xmlns:a14="http://schemas.microsoft.com/office/drawing/2007/7/7/main" val="666666" mc:Ignorable=""/>
      </a:dk2>
      <a:lt2>
        <a:srgbClr xmlns:mc="http://schemas.openxmlformats.org/markup-compatibility/2006" xmlns:a14="http://schemas.microsoft.com/office/drawing/2007/7/7/main" val="D2D2D2" mc:Ignorable=""/>
      </a:lt2>
      <a:accent1>
        <a:srgbClr xmlns:mc="http://schemas.openxmlformats.org/markup-compatibility/2006" xmlns:a14="http://schemas.microsoft.com/office/drawing/2007/7/7/main" val="FF388C" mc:Ignorable=""/>
      </a:accent1>
      <a:accent2>
        <a:srgbClr xmlns:mc="http://schemas.openxmlformats.org/markup-compatibility/2006" xmlns:a14="http://schemas.microsoft.com/office/drawing/2007/7/7/main" val="E40059" mc:Ignorable=""/>
      </a:accent2>
      <a:accent3>
        <a:srgbClr xmlns:mc="http://schemas.openxmlformats.org/markup-compatibility/2006" xmlns:a14="http://schemas.microsoft.com/office/drawing/2007/7/7/main" val="9C007F" mc:Ignorable=""/>
      </a:accent3>
      <a:accent4>
        <a:srgbClr xmlns:mc="http://schemas.openxmlformats.org/markup-compatibility/2006" xmlns:a14="http://schemas.microsoft.com/office/drawing/2007/7/7/main" val="68007F" mc:Ignorable=""/>
      </a:accent4>
      <a:accent5>
        <a:srgbClr xmlns:mc="http://schemas.openxmlformats.org/markup-compatibility/2006" xmlns:a14="http://schemas.microsoft.com/office/drawing/2007/7/7/main" val="005BD3" mc:Ignorable=""/>
      </a:accent5>
      <a:accent6>
        <a:srgbClr xmlns:mc="http://schemas.openxmlformats.org/markup-compatibility/2006" xmlns:a14="http://schemas.microsoft.com/office/drawing/2007/7/7/main" val="00349E" mc:Ignorable=""/>
      </a:accent6>
      <a:hlink>
        <a:srgbClr xmlns:mc="http://schemas.openxmlformats.org/markup-compatibility/2006" xmlns:a14="http://schemas.microsoft.com/office/drawing/2007/7/7/main" val="17BBFD" mc:Ignorable=""/>
      </a:hlink>
      <a:folHlink>
        <a:srgbClr xmlns:mc="http://schemas.openxmlformats.org/markup-compatibility/2006" xmlns:a14="http://schemas.microsoft.com/office/drawing/2007/7/7/main" val="FF79C2" mc:Ignorable="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xmlns:mc="http://schemas.openxmlformats.org/markup-compatibility/2006" xmlns:a14="http://schemas.microsoft.com/office/drawing/2007/7/7/main" val="000000" mc:Ignorable="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xmlns:mc="http://schemas.openxmlformats.org/markup-compatibility/2006" xmlns:a14="http://schemas.microsoft.com/office/drawing/2007/7/7/main" val="000000" mc:Ignorable="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xmlns:mc="http://schemas.openxmlformats.org/markup-compatibility/2006" xmlns:a14="http://schemas.microsoft.com/office/drawing/2007/7/7/main" val="000000" mc:Ignorable="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outs:outSpaceData xmlns:outs="http://schemas.microsoft.com/office/2009/outspace/metadata">
  <outs:relatedDates>
    <outs:relatedDate>
      <outs:type>3</outs:type>
      <outs:displayName>Изменен</outs:displayName>
      <outs:dateTime>2009-11-24T17:03:09Z</outs:dateTime>
      <outs:isPinned>true</outs:isPinned>
    </outs:relatedDate>
    <outs:relatedDate>
      <outs:type>2</outs:type>
      <outs:displayName>Создан</outs:displayName>
      <outs:dateTime>2009-11-23T19:31:19Z</outs:dateTime>
      <outs:isPinned>true</outs:isPinned>
    </outs:relatedDate>
    <outs:relatedDate>
      <outs:type>4</outs:type>
      <outs:displayName>Напечатан</outs:displayName>
      <outs:dateTime/>
      <outs:isPinned>true</outs:isPinned>
    </outs:relatedDate>
  </outs:relatedDates>
  <outs:relatedDocuments>
    <outs:relatedDocument>
      <outs:type>2</outs:type>
      <outs:displayName>Другие документы в текущей папке</outs:displayName>
      <outs:uri/>
      <outs:isPinned>true</outs:isPinned>
    </outs:relatedDocument>
  </outs:relatedDocuments>
  <outs:relatedPeople>
    <outs:relatedPeopleItem>
      <outs:category>Author</outs:category>
      <outs:people>
        <outs:relatedPerson>
          <outs:displayName>Иришка</outs:displayName>
          <outs:accountName/>
        </outs:relatedPerson>
      </outs:people>
      <outs:source>0</outs:source>
      <outs:isPinned>true</outs:isPinned>
    </outs:relatedPeopleItem>
    <outs:relatedPeopleItem>
      <outs:category>Last modified by</outs:category>
      <outs:people>
        <outs:relatedPerson>
          <outs:displayName>Иришка</outs:displayName>
          <outs:accountName/>
        </outs:relatedPerson>
      </outs:people>
      <outs:source>0</outs:source>
      <outs:isPinned>true</outs:isPinned>
    </outs:relatedPeopleItem>
    <outs:relatedPeopleItem>
      <outs:category>Manager</outs:category>
      <outs:people/>
      <outs:source>0</outs:source>
      <outs:isPinned>false</outs:isPinned>
    </outs:relatedPeopleItem>
  </outs:relatedPeople>
  <propertyMetadataList xmlns="http://schemas.microsoft.com/office/2009/outspace/metadata">
    <propertyMetadata>
      <type>0</type>
      <propertyId>2228224</propertyId>
      <propertyName/>
      <isPinned>true</isPinned>
    </propertyMetadata>
    <propertyMetadata>
      <type>0</type>
      <propertyId>1114115</propertyId>
      <propertyName/>
      <isPinned>true</isPinned>
    </propertyMetadata>
    <propertyMetadata>
      <type>0</type>
      <propertyId>1114117</propertyId>
      <propertyName/>
      <isPinned>true</isPinned>
    </propertyMetadata>
    <propertyMetadata>
      <type>0</type>
      <propertyId>589825</propertyId>
      <propertyName/>
      <isPinned>false</isPinned>
    </propertyMetadata>
    <propertyMetadata>
      <type>0</type>
      <propertyId>1114116</propertyId>
      <propertyName/>
      <isPinned>false</isPinned>
    </propertyMetadata>
    <propertyMetadata>
      <type>0</type>
      <propertyId>14</propertyId>
      <propertyName/>
      <isPinned>true</isPinned>
    </propertyMetadata>
    <propertyMetadata>
      <type>0</type>
      <propertyId>8</propertyId>
      <propertyName/>
      <isPinned>true</isPinned>
    </propertyMetadata>
    <propertyMetadata>
      <type>0</type>
      <propertyId>6</propertyId>
      <propertyName/>
      <isPinned>false</isPinned>
    </propertyMetadata>
    <propertyMetadata>
      <type>0</type>
      <propertyId>1114118</propertyId>
      <propertyName/>
      <isPinned>false</isPinned>
    </propertyMetadata>
    <propertyMetadata>
      <type>0</type>
      <propertyId>1179649</propertyId>
      <propertyName/>
      <isPinned>false</isPinned>
    </propertyMetadata>
    <propertyMetadata>
      <type>0</type>
      <propertyId>655365</propertyId>
      <propertyName/>
      <isPinned>false</isPinned>
    </propertyMetadata>
    <propertyMetadata>
      <type>0</type>
      <propertyId>1</propertyId>
      <propertyName/>
      <isPinned>false</isPinned>
    </propertyMetadata>
    <propertyMetadata>
      <type>0</type>
      <propertyId>0</propertyId>
      <propertyName/>
      <isPinned>true</isPinned>
    </propertyMetadata>
    <propertyMetadata>
      <type>0</type>
      <propertyId>13</propertyId>
      <propertyName/>
      <isPinned>false</isPinned>
    </propertyMetadata>
    <propertyMetadata>
      <type>0</type>
      <propertyId>1179653</propertyId>
      <propertyName/>
      <isPinned>false</isPinned>
    </propertyMetadata>
    <propertyMetadata>
      <type>0</type>
      <propertyId>22</propertyId>
      <propertyName/>
      <isPinned>false</isPinned>
    </propertyMetadata>
  </propertyMetadataList>
  <outs:corruptMetadataWasLost/>
</outs:outSpaceData>
</file>

<file path=customXml/itemProps1.xml><?xml version="1.0" encoding="utf-8"?>
<ds:datastoreItem xmlns:ds="http://schemas.openxmlformats.org/officeDocument/2006/customXml" ds:itemID="{0F70A63A-D531-4FCE-844D-FE8C57A9E271}">
  <ds:schemaRefs>
    <ds:schemaRef ds:uri="http://schemas.microsoft.com/office/2009/outspace/metadat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120</TotalTime>
  <Words>45</Words>
  <Application>Microsoft Office PowerPoint</Application>
  <PresentationFormat>Экран (4:3)</PresentationFormat>
  <Paragraphs>10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Яркая</vt:lpstr>
      <vt:lpstr>Наши учителя – мамы!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 днем матери!</vt:lpstr>
      <vt:lpstr>Презентация PowerPoint</vt:lpstr>
      <vt:lpstr> «СПАСИБО ТЕБЕ, КОРМИЛИЦА – МАТЬ !»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Иришка</dc:creator>
  <cp:lastModifiedBy>HOME666</cp:lastModifiedBy>
  <cp:revision>14</cp:revision>
  <dcterms:created xsi:type="dcterms:W3CDTF">2009-11-23T19:31:19Z</dcterms:created>
  <dcterms:modified xsi:type="dcterms:W3CDTF">2009-11-24T20:19:19Z</dcterms:modified>
</cp:coreProperties>
</file>