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70" r:id="rId2"/>
    <p:sldId id="256" r:id="rId3"/>
    <p:sldId id="264" r:id="rId4"/>
    <p:sldId id="258" r:id="rId5"/>
    <p:sldId id="257" r:id="rId6"/>
    <p:sldId id="259" r:id="rId7"/>
    <p:sldId id="260" r:id="rId8"/>
    <p:sldId id="261" r:id="rId9"/>
    <p:sldId id="262" r:id="rId10"/>
    <p:sldId id="263" r:id="rId11"/>
    <p:sldId id="265" r:id="rId12"/>
    <p:sldId id="266" r:id="rId13"/>
    <p:sldId id="267" r:id="rId14"/>
    <p:sldId id="268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52A43DC7-E0C9-44D8-A51A-847FE15A34E2}" type="datetimeFigureOut">
              <a:rPr lang="ru-RU" smtClean="0"/>
              <a:pPr/>
              <a:t>12.03.2009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8CF30B86-8D00-4DBB-B4AA-0B1B153F48E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0534ED04-97C8-4C25-8C1D-0501FB531461}" type="datetimeFigureOut">
              <a:rPr lang="ru-RU" smtClean="0"/>
              <a:pPr/>
              <a:t>12.03.2009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F044FB53-8F2A-4A29-A5D2-66348B3066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4ED04-97C8-4C25-8C1D-0501FB531461}" type="datetimeFigureOut">
              <a:rPr lang="ru-RU" smtClean="0"/>
              <a:pPr/>
              <a:t>12.03.2009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4FB53-8F2A-4A29-A5D2-66348B3066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4ED04-97C8-4C25-8C1D-0501FB531461}" type="datetimeFigureOut">
              <a:rPr lang="ru-RU" smtClean="0"/>
              <a:pPr/>
              <a:t>12.03.2009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4FB53-8F2A-4A29-A5D2-66348B3066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534ED04-97C8-4C25-8C1D-0501FB531461}" type="datetimeFigureOut">
              <a:rPr lang="ru-RU" smtClean="0"/>
              <a:pPr/>
              <a:t>12.03.2009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044FB53-8F2A-4A29-A5D2-66348B3066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0534ED04-97C8-4C25-8C1D-0501FB531461}" type="datetimeFigureOut">
              <a:rPr lang="ru-RU" smtClean="0"/>
              <a:pPr/>
              <a:t>12.03.2009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F044FB53-8F2A-4A29-A5D2-66348B3066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4ED04-97C8-4C25-8C1D-0501FB531461}" type="datetimeFigureOut">
              <a:rPr lang="ru-RU" smtClean="0"/>
              <a:pPr/>
              <a:t>12.03.2009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4FB53-8F2A-4A29-A5D2-66348B3066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4ED04-97C8-4C25-8C1D-0501FB531461}" type="datetimeFigureOut">
              <a:rPr lang="ru-RU" smtClean="0"/>
              <a:pPr/>
              <a:t>12.03.2009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4FB53-8F2A-4A29-A5D2-66348B3066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534ED04-97C8-4C25-8C1D-0501FB531461}" type="datetimeFigureOut">
              <a:rPr lang="ru-RU" smtClean="0"/>
              <a:pPr/>
              <a:t>12.03.2009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044FB53-8F2A-4A29-A5D2-66348B3066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4ED04-97C8-4C25-8C1D-0501FB531461}" type="datetimeFigureOut">
              <a:rPr lang="ru-RU" smtClean="0"/>
              <a:pPr/>
              <a:t>12.03.2009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4FB53-8F2A-4A29-A5D2-66348B3066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534ED04-97C8-4C25-8C1D-0501FB531461}" type="datetimeFigureOut">
              <a:rPr lang="ru-RU" smtClean="0"/>
              <a:pPr/>
              <a:t>12.03.2009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044FB53-8F2A-4A29-A5D2-66348B3066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534ED04-97C8-4C25-8C1D-0501FB531461}" type="datetimeFigureOut">
              <a:rPr lang="ru-RU" smtClean="0"/>
              <a:pPr/>
              <a:t>12.03.2009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044FB53-8F2A-4A29-A5D2-66348B3066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534ED04-97C8-4C25-8C1D-0501FB531461}" type="datetimeFigureOut">
              <a:rPr lang="ru-RU" smtClean="0"/>
              <a:pPr/>
              <a:t>12.03.2009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044FB53-8F2A-4A29-A5D2-66348B30668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18" Type="http://schemas.openxmlformats.org/officeDocument/2006/relationships/image" Target="../media/image32.png"/><Relationship Id="rId26" Type="http://schemas.openxmlformats.org/officeDocument/2006/relationships/image" Target="../media/image40.png"/><Relationship Id="rId3" Type="http://schemas.openxmlformats.org/officeDocument/2006/relationships/image" Target="../media/image17.png"/><Relationship Id="rId21" Type="http://schemas.openxmlformats.org/officeDocument/2006/relationships/image" Target="../media/image35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17" Type="http://schemas.openxmlformats.org/officeDocument/2006/relationships/image" Target="../media/image31.png"/><Relationship Id="rId25" Type="http://schemas.openxmlformats.org/officeDocument/2006/relationships/image" Target="../media/image39.png"/><Relationship Id="rId2" Type="http://schemas.openxmlformats.org/officeDocument/2006/relationships/image" Target="../media/image16.png"/><Relationship Id="rId16" Type="http://schemas.openxmlformats.org/officeDocument/2006/relationships/image" Target="../media/image30.png"/><Relationship Id="rId20" Type="http://schemas.openxmlformats.org/officeDocument/2006/relationships/image" Target="../media/image34.png"/><Relationship Id="rId29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24" Type="http://schemas.openxmlformats.org/officeDocument/2006/relationships/image" Target="../media/image38.png"/><Relationship Id="rId5" Type="http://schemas.openxmlformats.org/officeDocument/2006/relationships/image" Target="../media/image19.png"/><Relationship Id="rId15" Type="http://schemas.openxmlformats.org/officeDocument/2006/relationships/image" Target="../media/image29.png"/><Relationship Id="rId23" Type="http://schemas.openxmlformats.org/officeDocument/2006/relationships/image" Target="../media/image37.png"/><Relationship Id="rId28" Type="http://schemas.openxmlformats.org/officeDocument/2006/relationships/image" Target="../media/image42.png"/><Relationship Id="rId10" Type="http://schemas.openxmlformats.org/officeDocument/2006/relationships/image" Target="../media/image24.png"/><Relationship Id="rId19" Type="http://schemas.openxmlformats.org/officeDocument/2006/relationships/image" Target="../media/image33.png"/><Relationship Id="rId31" Type="http://schemas.openxmlformats.org/officeDocument/2006/relationships/image" Target="../media/image45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Relationship Id="rId22" Type="http://schemas.openxmlformats.org/officeDocument/2006/relationships/image" Target="../media/image36.png"/><Relationship Id="rId27" Type="http://schemas.openxmlformats.org/officeDocument/2006/relationships/image" Target="../media/image41.png"/><Relationship Id="rId30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moikompas.ru/img/compas/2008-10-09/nosov_n/29012648_orig.jpg" TargetMode="Externa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2285992"/>
            <a:ext cx="7458100" cy="157163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ГОУ НОШ «ШКОЛА ЗДОРОВЬЯ» №1702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endParaRPr lang="ru-RU" dirty="0" smtClean="0"/>
          </a:p>
          <a:p>
            <a:pPr algn="r"/>
            <a:r>
              <a:rPr lang="ru-RU" sz="2400" dirty="0" smtClean="0"/>
              <a:t>У</a:t>
            </a:r>
            <a:r>
              <a:rPr lang="ru-RU" sz="2400" dirty="0" smtClean="0"/>
              <a:t>чащиеся </a:t>
            </a:r>
            <a:r>
              <a:rPr lang="ru-RU" sz="2400" dirty="0" smtClean="0"/>
              <a:t>2-го «Б» класса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Содержимое 4" descr="1702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24" y="142852"/>
            <a:ext cx="7467600" cy="1790369"/>
          </a:xfrm>
          <a:prstGeom prst="rect">
            <a:avLst/>
          </a:prstGeom>
        </p:spPr>
      </p:pic>
    </p:spTree>
  </p:cSld>
  <p:clrMapOvr>
    <a:masterClrMapping/>
  </p:clrMapOvr>
  <p:transition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1071546"/>
            <a:ext cx="350046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3600" dirty="0" smtClean="0"/>
              <a:t>Кастрюля</a:t>
            </a:r>
          </a:p>
          <a:p>
            <a:pPr marL="342900" indent="-342900">
              <a:buAutoNum type="arabicPeriod"/>
            </a:pPr>
            <a:r>
              <a:rPr lang="ru-RU" sz="3600" dirty="0" smtClean="0"/>
              <a:t>Дедушка</a:t>
            </a:r>
          </a:p>
          <a:p>
            <a:pPr marL="342900" indent="-342900">
              <a:buAutoNum type="arabicPeriod"/>
            </a:pPr>
            <a:r>
              <a:rPr lang="ru-RU" sz="3600" dirty="0" smtClean="0"/>
              <a:t>Собака</a:t>
            </a:r>
          </a:p>
          <a:p>
            <a:pPr marL="342900" indent="-342900">
              <a:buAutoNum type="arabicPeriod"/>
            </a:pPr>
            <a:r>
              <a:rPr lang="ru-RU" sz="3600" dirty="0" smtClean="0"/>
              <a:t>Шляпа</a:t>
            </a:r>
          </a:p>
          <a:p>
            <a:pPr marL="342900" indent="-342900">
              <a:buAutoNum type="arabicPeriod"/>
            </a:pPr>
            <a:r>
              <a:rPr lang="ru-RU" sz="3600" dirty="0" smtClean="0"/>
              <a:t>Крокодил</a:t>
            </a:r>
          </a:p>
          <a:p>
            <a:pPr marL="342900" indent="-342900">
              <a:buAutoNum type="arabicPeriod"/>
            </a:pPr>
            <a:r>
              <a:rPr lang="ru-RU" sz="3600" dirty="0" smtClean="0"/>
              <a:t>Кусок ткани</a:t>
            </a:r>
          </a:p>
          <a:p>
            <a:pPr marL="342900" indent="-342900">
              <a:buAutoNum type="arabicPeriod"/>
            </a:pPr>
            <a:r>
              <a:rPr lang="ru-RU" sz="3600" dirty="0" smtClean="0"/>
              <a:t>Чернила </a:t>
            </a:r>
          </a:p>
          <a:p>
            <a:pPr marL="342900" indent="-342900">
              <a:buAutoNum type="arabicPeriod"/>
            </a:pPr>
            <a:r>
              <a:rPr lang="ru-RU" sz="3600" dirty="0" smtClean="0"/>
              <a:t>Незнайка</a:t>
            </a:r>
            <a:endParaRPr lang="ru-RU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1214414" y="357166"/>
            <a:ext cx="62151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Игра «Найди пару»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00694" y="1071546"/>
            <a:ext cx="321471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3600" dirty="0" smtClean="0"/>
              <a:t>Коротышки</a:t>
            </a:r>
          </a:p>
          <a:p>
            <a:pPr marL="342900" indent="-342900">
              <a:buAutoNum type="arabicPeriod"/>
            </a:pPr>
            <a:r>
              <a:rPr lang="ru-RU" sz="3600" dirty="0" smtClean="0"/>
              <a:t>Класс</a:t>
            </a:r>
          </a:p>
          <a:p>
            <a:pPr marL="342900" indent="-342900">
              <a:buAutoNum type="arabicPeriod"/>
            </a:pPr>
            <a:r>
              <a:rPr lang="ru-RU" sz="3600" dirty="0" smtClean="0"/>
              <a:t>Забор</a:t>
            </a:r>
          </a:p>
          <a:p>
            <a:pPr marL="342900" indent="-342900">
              <a:buAutoNum type="arabicPeriod"/>
            </a:pPr>
            <a:r>
              <a:rPr lang="ru-RU" sz="3600" dirty="0" smtClean="0"/>
              <a:t>Автобус</a:t>
            </a:r>
          </a:p>
          <a:p>
            <a:pPr marL="342900" indent="-342900">
              <a:buAutoNum type="arabicPeriod"/>
            </a:pPr>
            <a:r>
              <a:rPr lang="ru-RU" sz="3600" dirty="0" smtClean="0"/>
              <a:t>Колодец</a:t>
            </a:r>
          </a:p>
          <a:p>
            <a:pPr marL="342900" indent="-342900">
              <a:buAutoNum type="arabicPeriod"/>
            </a:pPr>
            <a:r>
              <a:rPr lang="ru-RU" sz="3600" dirty="0" smtClean="0"/>
              <a:t>Огурцы</a:t>
            </a:r>
          </a:p>
          <a:p>
            <a:pPr marL="342900" indent="-342900">
              <a:buAutoNum type="arabicPeriod"/>
            </a:pPr>
            <a:r>
              <a:rPr lang="ru-RU" sz="3600" dirty="0" smtClean="0"/>
              <a:t>Кисель</a:t>
            </a:r>
          </a:p>
          <a:p>
            <a:pPr marL="342900" indent="-342900">
              <a:buAutoNum type="arabicPeriod"/>
            </a:pPr>
            <a:r>
              <a:rPr lang="ru-RU" sz="3600" dirty="0" smtClean="0"/>
              <a:t>Кошка</a:t>
            </a:r>
          </a:p>
          <a:p>
            <a:pPr marL="342900" indent="-342900">
              <a:buAutoNum type="arabicPeriod"/>
            </a:pPr>
            <a:endParaRPr lang="ru-RU" dirty="0"/>
          </a:p>
        </p:txBody>
      </p:sp>
      <p:cxnSp>
        <p:nvCxnSpPr>
          <p:cNvPr id="7" name="Прямая со стрелкой 6"/>
          <p:cNvCxnSpPr>
            <a:endCxn id="5" idx="1"/>
          </p:cNvCxnSpPr>
          <p:nvPr/>
        </p:nvCxnSpPr>
        <p:spPr>
          <a:xfrm>
            <a:off x="3000364" y="1428736"/>
            <a:ext cx="2500330" cy="204346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2786050" y="2000240"/>
            <a:ext cx="2714644" cy="207170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2357422" y="2571744"/>
            <a:ext cx="3143272" cy="207170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2428860" y="3143248"/>
            <a:ext cx="3000396" cy="200026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3000364" y="3071810"/>
            <a:ext cx="2500330" cy="57150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3500430" y="2643182"/>
            <a:ext cx="2071702" cy="157163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2786050" y="2071678"/>
            <a:ext cx="2786082" cy="264320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5400000" flipH="1" flipV="1">
            <a:off x="2393141" y="2107397"/>
            <a:ext cx="3786214" cy="257176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7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770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4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6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5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7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7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770" decel="100000"/>
                                        <p:tgtEl>
                                          <p:spTgt spid="1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6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8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7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770" decel="100000"/>
                                        <p:tgtEl>
                                          <p:spTgt spid="1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7" dur="77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9" dur="77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7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770" decel="100000"/>
                                        <p:tgtEl>
                                          <p:spTgt spid="2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8" dur="77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0" dur="77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0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77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770" decel="100000"/>
                                        <p:tgtEl>
                                          <p:spTgt spid="2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0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9" dur="77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1" dur="77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1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6357982" cy="644051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Викторина по произведениям Н. Н. Носова.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1.Назовите имя и отчество Носова?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2.Кто испугался волка под кроватью?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(Назови имя героя и рассказ)?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3.Чем швырял Володя в шляпу в рассказе «Живая шляпа»?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4.«Её просит дырявая обувь…»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5.Кто уронил в колодец чайник и ведро, назови рассказ и имя героя?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6.Как называется рассказ, в котором Мишутка и Стасик сочиняли небылицы? 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7.Сказка о человечках-коротышках.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8.На чем путешествовали Незнайка и его друзья в Зелёный город?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9.Как звали мальчика в рассказе «Заплатка»?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10.Что мастерили Винтик и </a:t>
            </a:r>
            <a:r>
              <a:rPr lang="ru-RU" sz="2000" dirty="0" err="1" smtClean="0">
                <a:solidFill>
                  <a:schemeClr val="tx1"/>
                </a:solidFill>
              </a:rPr>
              <a:t>Шпунтик</a:t>
            </a:r>
            <a:r>
              <a:rPr lang="ru-RU" sz="2000" dirty="0" smtClean="0">
                <a:solidFill>
                  <a:schemeClr val="tx1"/>
                </a:solidFill>
              </a:rPr>
              <a:t>?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11.Что нарвали на колхозном огороде мальчики?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12.Самый знаменитый житель «Цветочного города»?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388" y="857232"/>
            <a:ext cx="24288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FF0000"/>
                </a:solidFill>
              </a:rPr>
              <a:t>Николай Николаевич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9388" y="1214422"/>
            <a:ext cx="24288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FF0000"/>
                </a:solidFill>
              </a:rPr>
              <a:t>Валя, «Затейники»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29388" y="1785926"/>
            <a:ext cx="19288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FF0000"/>
                </a:solidFill>
              </a:rPr>
              <a:t>Картофель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9388" y="2357430"/>
            <a:ext cx="2214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FF0000"/>
                </a:solidFill>
              </a:rPr>
              <a:t>Каша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29388" y="2643182"/>
            <a:ext cx="2214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FF0000"/>
                </a:solidFill>
              </a:rPr>
              <a:t>Мишка,</a:t>
            </a:r>
          </a:p>
          <a:p>
            <a:r>
              <a:rPr lang="ru-RU" sz="1600" dirty="0" smtClean="0">
                <a:solidFill>
                  <a:srgbClr val="FF0000"/>
                </a:solidFill>
              </a:rPr>
              <a:t>«Мишкина каша»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29388" y="3286124"/>
            <a:ext cx="22860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FF0000"/>
                </a:solidFill>
              </a:rPr>
              <a:t>«Фантазёры»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57950" y="3857628"/>
            <a:ext cx="26431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FF0000"/>
                </a:solidFill>
              </a:rPr>
              <a:t>«Незнайка и его друзья»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29388" y="4214818"/>
            <a:ext cx="25717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FF0000"/>
                </a:solidFill>
              </a:rPr>
              <a:t>Воздушный шар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29388" y="4786322"/>
            <a:ext cx="17145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FF0000"/>
                </a:solidFill>
              </a:rPr>
              <a:t>Бобка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29388" y="5072074"/>
            <a:ext cx="18573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FF0000"/>
                </a:solidFill>
              </a:rPr>
              <a:t>Пылесос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29388" y="5429264"/>
            <a:ext cx="23574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FF0000"/>
                </a:solidFill>
              </a:rPr>
              <a:t>Огурцы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29388" y="6072206"/>
            <a:ext cx="2071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FF0000"/>
                </a:solidFill>
              </a:rPr>
              <a:t>Незнайка</a:t>
            </a:r>
            <a:endParaRPr lang="ru-RU" sz="1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2424085"/>
            <a:ext cx="18478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495523"/>
            <a:ext cx="89535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852449"/>
            <a:ext cx="86677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00166" y="995325"/>
            <a:ext cx="167640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728" y="995325"/>
            <a:ext cx="80962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14678" y="995325"/>
            <a:ext cx="1304925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86116" y="995325"/>
            <a:ext cx="66675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857752" y="1066763"/>
            <a:ext cx="16287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643570" y="852449"/>
            <a:ext cx="7334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786578" y="923887"/>
            <a:ext cx="180022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14282" y="2852713"/>
            <a:ext cx="111442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85720" y="4281473"/>
            <a:ext cx="8953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714480" y="2781275"/>
            <a:ext cx="1266825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1857356" y="4281473"/>
            <a:ext cx="117157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3500430" y="3209903"/>
            <a:ext cx="7810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3428992" y="2852713"/>
            <a:ext cx="9144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4929190" y="2995589"/>
            <a:ext cx="8382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4857752" y="4352911"/>
            <a:ext cx="9144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6286512" y="3138465"/>
            <a:ext cx="704850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6215074" y="2924151"/>
            <a:ext cx="800100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7572396" y="2852713"/>
            <a:ext cx="90487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7572396" y="4352911"/>
            <a:ext cx="94297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785786" y="4924415"/>
            <a:ext cx="1152525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9" name="Picture 25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642910" y="6210299"/>
            <a:ext cx="12287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2643174" y="5495919"/>
            <a:ext cx="1133475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1" name="Picture 27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2714612" y="4852977"/>
            <a:ext cx="10572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2" name="Picture 28"/>
          <p:cNvPicPr>
            <a:picLocks noChangeAspect="1"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4643438" y="4924415"/>
            <a:ext cx="962025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3" name="Picture 29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4357686" y="6353175"/>
            <a:ext cx="9525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4" name="Picture 30"/>
          <p:cNvPicPr>
            <a:picLocks noChangeAspect="1"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6572264" y="4781539"/>
            <a:ext cx="1371600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5" name="Picture 31"/>
          <p:cNvPicPr>
            <a:picLocks noChangeAspect="1" noChangeArrowheads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6500826" y="6424613"/>
            <a:ext cx="12192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TextBox 31"/>
          <p:cNvSpPr txBox="1"/>
          <p:nvPr/>
        </p:nvSpPr>
        <p:spPr>
          <a:xfrm>
            <a:off x="928662" y="214290"/>
            <a:ext cx="7500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Давай вспомним, как зовут жителей «Цветочного города».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1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1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0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0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0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200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00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200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2000"/>
                                        <p:tgtEl>
                                          <p:spTgt spid="1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000"/>
                                        <p:tgtEl>
                                          <p:spTgt spid="1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2000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85728"/>
            <a:ext cx="67151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Кем были по профессии коротышки? 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8662" y="1714488"/>
            <a:ext cx="3071834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 smtClean="0"/>
              <a:t>Пилюлькин</a:t>
            </a:r>
            <a:endParaRPr lang="ru-RU" sz="3200" b="1" dirty="0" smtClean="0"/>
          </a:p>
          <a:p>
            <a:r>
              <a:rPr lang="ru-RU" sz="3200" b="1" dirty="0" smtClean="0"/>
              <a:t>Тюбик</a:t>
            </a:r>
          </a:p>
          <a:p>
            <a:r>
              <a:rPr lang="ru-RU" sz="3200" b="1" dirty="0" smtClean="0"/>
              <a:t>Цветик</a:t>
            </a:r>
          </a:p>
          <a:p>
            <a:r>
              <a:rPr lang="ru-RU" sz="3200" b="1" dirty="0" err="1" smtClean="0"/>
              <a:t>Гусля</a:t>
            </a:r>
            <a:endParaRPr lang="ru-RU" sz="3200" b="1" dirty="0" smtClean="0"/>
          </a:p>
          <a:p>
            <a:r>
              <a:rPr lang="ru-RU" sz="3200" b="1" dirty="0" smtClean="0"/>
              <a:t>Винтик и </a:t>
            </a:r>
            <a:r>
              <a:rPr lang="ru-RU" sz="3200" b="1" dirty="0" err="1" smtClean="0"/>
              <a:t>Шпунтик</a:t>
            </a:r>
            <a:endParaRPr lang="ru-RU" sz="3200" b="1" dirty="0" smtClean="0"/>
          </a:p>
          <a:p>
            <a:r>
              <a:rPr lang="ru-RU" sz="3200" b="1" dirty="0" err="1" smtClean="0"/>
              <a:t>Знайка</a:t>
            </a:r>
            <a:endParaRPr lang="ru-RU" sz="3200" b="1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072066" y="1714488"/>
            <a:ext cx="385762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Врач</a:t>
            </a:r>
          </a:p>
          <a:p>
            <a:r>
              <a:rPr lang="ru-RU" sz="3200" b="1" dirty="0" smtClean="0"/>
              <a:t>Художник</a:t>
            </a:r>
          </a:p>
          <a:p>
            <a:r>
              <a:rPr lang="ru-RU" sz="3200" b="1" dirty="0" smtClean="0"/>
              <a:t>Поэт</a:t>
            </a:r>
          </a:p>
          <a:p>
            <a:r>
              <a:rPr lang="ru-RU" sz="3200" b="1" dirty="0" smtClean="0"/>
              <a:t>Музыкант</a:t>
            </a:r>
          </a:p>
          <a:p>
            <a:r>
              <a:rPr lang="ru-RU" sz="3200" b="1" dirty="0" smtClean="0"/>
              <a:t>Механики-изобретатели</a:t>
            </a:r>
          </a:p>
          <a:p>
            <a:r>
              <a:rPr lang="ru-RU" sz="3200" b="1" dirty="0" smtClean="0"/>
              <a:t>Ученый</a:t>
            </a:r>
            <a:endParaRPr lang="ru-RU" b="1" dirty="0" smtClean="0"/>
          </a:p>
        </p:txBody>
      </p:sp>
      <p:pic>
        <p:nvPicPr>
          <p:cNvPr id="5" name="Picture 3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8082" y="5086350"/>
            <a:ext cx="1371600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214290"/>
            <a:ext cx="62151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Соотнесите пословицы и рассказы Н. Н. Носова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1142984"/>
            <a:ext cx="471490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«Берись дружно, не будет грузно».</a:t>
            </a:r>
          </a:p>
          <a:p>
            <a:endParaRPr lang="ru-RU" sz="2400" b="1" dirty="0" smtClean="0"/>
          </a:p>
          <a:p>
            <a:r>
              <a:rPr lang="ru-RU" sz="2400" b="1" dirty="0" smtClean="0">
                <a:solidFill>
                  <a:srgbClr val="00B0F0"/>
                </a:solidFill>
              </a:rPr>
              <a:t>«У страха глаза велики».</a:t>
            </a:r>
          </a:p>
          <a:p>
            <a:endParaRPr lang="ru-RU" sz="2400" b="1" dirty="0" smtClean="0"/>
          </a:p>
          <a:p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«Сам кашу заварил, сам и расхлёбывай».</a:t>
            </a:r>
          </a:p>
          <a:p>
            <a:endParaRPr lang="ru-RU" sz="2400" b="1" dirty="0" smtClean="0"/>
          </a:p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«Семь раз отмерь, один раз отрежь».</a:t>
            </a:r>
          </a:p>
          <a:p>
            <a:endParaRPr lang="ru-RU" sz="2400" b="1" dirty="0" smtClean="0"/>
          </a:p>
          <a:p>
            <a:r>
              <a:rPr lang="ru-RU" sz="2400" b="1" dirty="0" smtClean="0">
                <a:solidFill>
                  <a:srgbClr val="00B050"/>
                </a:solidFill>
              </a:rPr>
              <a:t>«Терпенье даёт уменье».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57884" y="1142984"/>
            <a:ext cx="292895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«Живая шляпа».</a:t>
            </a:r>
          </a:p>
          <a:p>
            <a:endParaRPr lang="ru-RU" sz="2400" b="1" dirty="0" smtClean="0"/>
          </a:p>
          <a:p>
            <a:pPr lvl="0"/>
            <a:endParaRPr lang="ru-RU" sz="2400" b="1" dirty="0" smtClean="0">
              <a:solidFill>
                <a:prstClr val="black"/>
              </a:solidFill>
            </a:endParaRPr>
          </a:p>
          <a:p>
            <a:pPr lvl="0"/>
            <a:r>
              <a:rPr lang="ru-RU" sz="2400" b="1" dirty="0" smtClean="0">
                <a:solidFill>
                  <a:prstClr val="black"/>
                </a:solidFill>
              </a:rPr>
              <a:t>«Заплатка». 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«Огурцы».</a:t>
            </a:r>
          </a:p>
          <a:p>
            <a:endParaRPr lang="ru-RU" sz="2400" b="1" dirty="0" smtClean="0"/>
          </a:p>
          <a:p>
            <a:endParaRPr lang="ru-RU" sz="2400" b="1" dirty="0" smtClean="0"/>
          </a:p>
          <a:p>
            <a:r>
              <a:rPr lang="ru-RU" sz="2400" b="1" dirty="0" smtClean="0"/>
              <a:t>«Мишкина каша».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«На горке».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4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7B1E5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2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6CB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6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0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7290" y="714356"/>
            <a:ext cx="7100910" cy="2714644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/>
              <a:t>Творческие работы учащихся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3" y="0"/>
            <a:ext cx="8242501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4286248" y="5786454"/>
            <a:ext cx="4143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Бударагин Миша «Живая шляпа».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"/>
            <a:ext cx="8215370" cy="5744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4357686" y="5786454"/>
            <a:ext cx="4214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Ильяков</a:t>
            </a:r>
            <a:r>
              <a:rPr lang="ru-RU" dirty="0" smtClean="0"/>
              <a:t> Ваня «Мишкина каша».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8196325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000364" y="5786454"/>
            <a:ext cx="5357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Ушанёва</a:t>
            </a:r>
            <a:r>
              <a:rPr lang="ru-RU" dirty="0" smtClean="0"/>
              <a:t> Наташа «Бобик в гостях у Барбоса».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8001024" cy="600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42844" y="6072206"/>
            <a:ext cx="8286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«Чудо тесто», коллективная работа учащихся 2 «Б» класса </a:t>
            </a:r>
          </a:p>
          <a:p>
            <a:pPr algn="r"/>
            <a:r>
              <a:rPr lang="ru-RU" dirty="0" smtClean="0"/>
              <a:t>«Цветочный город Н. Н. Носова»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214290"/>
            <a:ext cx="6172200" cy="17145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dirty="0" smtClean="0"/>
              <a:t>К 100-летию</a:t>
            </a:r>
            <a:br>
              <a:rPr lang="ru-RU" sz="5400" dirty="0" smtClean="0"/>
            </a:br>
            <a:r>
              <a:rPr lang="ru-RU" sz="5400" dirty="0" smtClean="0"/>
              <a:t>Н. Н. Носова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2071678"/>
            <a:ext cx="4286280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4011618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Цель:</a:t>
            </a:r>
            <a:r>
              <a:rPr lang="ru-RU" sz="4400" b="1" dirty="0" smtClean="0"/>
              <a:t> </a:t>
            </a:r>
            <a:r>
              <a:rPr lang="ru-RU" sz="4400" b="1" dirty="0" smtClean="0"/>
              <a:t>Разработать занимательный материал по произведениям Н.Н.Носова.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1500174"/>
            <a:ext cx="6172200" cy="2571768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/>
              <a:t>Творчество</a:t>
            </a:r>
            <a:br>
              <a:rPr lang="ru-RU" sz="5400" dirty="0" smtClean="0"/>
            </a:br>
            <a:r>
              <a:rPr lang="ru-RU" sz="5400" dirty="0" smtClean="0"/>
              <a:t>Н. Н. Носова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2003110" y="3211808"/>
            <a:ext cx="630936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57950" y="274320"/>
            <a:ext cx="2357454" cy="6155076"/>
          </a:xfrm>
        </p:spPr>
        <p:txBody>
          <a:bodyPr>
            <a:noAutofit/>
          </a:bodyPr>
          <a:lstStyle/>
          <a:p>
            <a:r>
              <a:rPr lang="ru-RU" b="1" dirty="0" smtClean="0"/>
              <a:t>Родился Николай Носов в 1908 году в семье актера. Детство его прошло в поселке Ирпень, недалеко от Киева, где мальчик учился в гимназии.</a:t>
            </a:r>
            <a:br>
              <a:rPr lang="ru-RU" b="1" dirty="0" smtClean="0"/>
            </a:br>
            <a:r>
              <a:rPr lang="ru-RU" dirty="0" smtClean="0"/>
              <a:t>Закончив 7 классов, он работал рабочим на бетонном заводе в </a:t>
            </a:r>
            <a:r>
              <a:rPr lang="ru-RU" dirty="0" err="1" smtClean="0"/>
              <a:t>Ирпени</a:t>
            </a:r>
            <a:r>
              <a:rPr lang="ru-RU" dirty="0" smtClean="0"/>
              <a:t>, потом на кирпичном в городе Буча. Постоянно в эти годы занимался самообразованием. В 19 лет он сдал экзамен в Киевский художественный институт. В 1929 году перевелся в Московский государственный институт кинематографии и до 1951 года работал в сфере кино: режиссер, постановщик мультипликационных, научных, учебных картин. В годы Великой Отечественной войны ставил военно-технические фильмы.</a:t>
            </a:r>
            <a:br>
              <a:rPr lang="ru-RU" dirty="0" smtClean="0"/>
            </a:br>
            <a:r>
              <a:rPr lang="ru-RU" dirty="0" smtClean="0"/>
              <a:t>По словам самого Носова, в литературу он пришел случайно: родился сын, и нужно было рассказывать ему все новые и новые сказки, забавные рассказы для него и его приятелей-дошкольников... 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-11000"/>
            <a:ext cx="5715008" cy="686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1794500" y="3134666"/>
            <a:ext cx="6297952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429388" y="857232"/>
            <a:ext cx="2286016" cy="5797886"/>
          </a:xfrm>
        </p:spPr>
        <p:txBody>
          <a:bodyPr>
            <a:noAutofit/>
          </a:bodyPr>
          <a:lstStyle/>
          <a:p>
            <a:r>
              <a:rPr lang="ru-RU" sz="1400" dirty="0" smtClean="0"/>
              <a:t>«Постепенно я понял, что сочинять для детей — наилучшая работа. Она требует очень много знаний, и не только литературных, но и психологии детей. Главное — любви к ним. И уважения. Я понял,  что к детям нужно относиться с самым большим и очень теплым уважением» Первым рассказом Н.Н.Носова был «Затейники» (1938 год). Первая тоненькая книжка — в 1945 году. Называлась она «Тук-тук-тук». Этот дружеский и дружелюбный стук услышали дети.</a:t>
            </a:r>
            <a:endParaRPr lang="ru-RU" sz="1400" dirty="0"/>
          </a:p>
        </p:txBody>
      </p:sp>
      <p:pic>
        <p:nvPicPr>
          <p:cNvPr id="5" name="img_1" descr="http://www.moikompas.ru/img/compas/2008-10-09/nosov_n/29012648.jpg">
            <a:hlinkClick r:id="rId2" tgtFrame="_blank"/>
          </p:cNvPr>
          <p:cNvPicPr>
            <a:picLocks noGrp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500042"/>
            <a:ext cx="6072198" cy="557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357166"/>
            <a:ext cx="6500842" cy="4929222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/>
              <a:t>Путешествие в «Солнечный город»</a:t>
            </a:r>
            <a:br>
              <a:rPr lang="ru-RU" sz="5400" dirty="0" smtClean="0"/>
            </a:br>
            <a:r>
              <a:rPr lang="ru-RU" sz="5400" dirty="0" smtClean="0"/>
              <a:t>Н. Н. Носова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1071546"/>
            <a:ext cx="2786082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786190"/>
            <a:ext cx="2714644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071546"/>
            <a:ext cx="2714644" cy="2714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28926" y="1071546"/>
            <a:ext cx="2928958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28926" y="3786190"/>
            <a:ext cx="2928957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57884" y="3786190"/>
            <a:ext cx="2786082" cy="2857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1214414" y="142852"/>
            <a:ext cx="66437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Из каких рассказов эти рисунки?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214290"/>
            <a:ext cx="314327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214290"/>
            <a:ext cx="3156563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3286124"/>
            <a:ext cx="2714644" cy="2998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8" y="3357562"/>
            <a:ext cx="3714776" cy="283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331</TotalTime>
  <Words>352</Words>
  <Application>Microsoft Office PowerPoint</Application>
  <PresentationFormat>Экран (4:3)</PresentationFormat>
  <Paragraphs>82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Эркер</vt:lpstr>
      <vt:lpstr>ГОУ НОШ «ШКОЛА ЗДОРОВЬЯ» №1702</vt:lpstr>
      <vt:lpstr>К 100-летию Н. Н. Носова</vt:lpstr>
      <vt:lpstr>Цель: Разработать занимательный материал по произведениям Н.Н.Носова.</vt:lpstr>
      <vt:lpstr>Творчество Н. Н. Носова</vt:lpstr>
      <vt:lpstr>Слайд 5</vt:lpstr>
      <vt:lpstr>Слайд 6</vt:lpstr>
      <vt:lpstr>Путешествие в «Солнечный город» Н. Н. Носова</vt:lpstr>
      <vt:lpstr>Слайд 8</vt:lpstr>
      <vt:lpstr>Слайд 9</vt:lpstr>
      <vt:lpstr>Слайд 10</vt:lpstr>
      <vt:lpstr>Викторина по произведениям Н. Н. Носова. 1.Назовите имя и отчество Носова? 2.Кто испугался волка под кроватью? (Назови имя героя и рассказ)? 3.Чем швырял Володя в шляпу в рассказе «Живая шляпа»? 4.«Её просит дырявая обувь…» 5.Кто уронил в колодец чайник и ведро, назови рассказ и имя героя? 6.Как называется рассказ, в котором Мишутка и Стасик сочиняли небылицы?  7.Сказка о человечках-коротышках. 8.На чем путешествовали Незнайка и его друзья в Зелёный город? 9.Как звали мальчика в рассказе «Заплатка»? 10.Что мастерили Винтик и Шпунтик? 11.Что нарвали на колхозном огороде мальчики? 12.Самый знаменитый житель «Цветочного города»?</vt:lpstr>
      <vt:lpstr>Слайд 12</vt:lpstr>
      <vt:lpstr>Слайд 13</vt:lpstr>
      <vt:lpstr>Слайд 14</vt:lpstr>
      <vt:lpstr>Творческие работы учащихся</vt:lpstr>
      <vt:lpstr>Слайд 16</vt:lpstr>
      <vt:lpstr>Слайд 17</vt:lpstr>
      <vt:lpstr>Слайд 18</vt:lpstr>
      <vt:lpstr>Слайд 19</vt:lpstr>
    </vt:vector>
  </TitlesOfParts>
  <Company>HOME-666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 100-летию Н. Н. Носова</dc:title>
  <dc:creator>Иришка</dc:creator>
  <cp:lastModifiedBy>Иришка</cp:lastModifiedBy>
  <cp:revision>39</cp:revision>
  <dcterms:created xsi:type="dcterms:W3CDTF">2009-02-25T16:10:48Z</dcterms:created>
  <dcterms:modified xsi:type="dcterms:W3CDTF">2009-03-12T20:08:52Z</dcterms:modified>
</cp:coreProperties>
</file>