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6" r:id="rId10"/>
    <p:sldId id="268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FDCA3-04C9-4747-AD18-68C90AAA878B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8346B-8152-43A7-AF91-2EC6847A51F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FDCA3-04C9-4747-AD18-68C90AAA878B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8346B-8152-43A7-AF91-2EC6847A51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FDCA3-04C9-4747-AD18-68C90AAA878B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8346B-8152-43A7-AF91-2EC6847A51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FDCA3-04C9-4747-AD18-68C90AAA878B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8346B-8152-43A7-AF91-2EC6847A51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FDCA3-04C9-4747-AD18-68C90AAA878B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8346B-8152-43A7-AF91-2EC6847A51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FDCA3-04C9-4747-AD18-68C90AAA878B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8346B-8152-43A7-AF91-2EC6847A51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FDCA3-04C9-4747-AD18-68C90AAA878B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8346B-8152-43A7-AF91-2EC6847A51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FDCA3-04C9-4747-AD18-68C90AAA878B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8346B-8152-43A7-AF91-2EC6847A51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FDCA3-04C9-4747-AD18-68C90AAA878B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8346B-8152-43A7-AF91-2EC6847A51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8FDCA3-04C9-4747-AD18-68C90AAA878B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98346B-8152-43A7-AF91-2EC6847A51F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2" name="Прямоугольник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fld id="{8F8FDCA3-04C9-4747-AD18-68C90AAA878B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fld id="{3B98346B-8152-43A7-AF91-2EC6847A51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8F8FDCA3-04C9-4747-AD18-68C90AAA878B}" type="datetimeFigureOut">
              <a:rPr lang="ru-RU" smtClean="0"/>
              <a:pPr/>
              <a:t>28.10.2009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fld id="{3B98346B-8152-43A7-AF91-2EC6847A51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42852"/>
            <a:ext cx="7815290" cy="6286543"/>
          </a:xfrm>
        </p:spPr>
        <p:txBody>
          <a:bodyPr>
            <a:no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66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Братство народов в Великой Отечественной Войне.</a:t>
            </a:r>
            <a:endParaRPr lang="ru-RU" sz="66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ransition>
    <p:sndAc>
      <p:stSnd>
        <p:snd r:embed="rId2" name="bomb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800" dirty="0" smtClean="0"/>
              <a:t>Наш долг – на примере ветеранов воспитывать в детях чувство духовного единства!</a:t>
            </a:r>
            <a:br>
              <a:rPr lang="ru-RU" sz="2800" dirty="0" smtClean="0"/>
            </a:br>
            <a:endParaRPr lang="ru-RU" sz="28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571744"/>
            <a:ext cx="487680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2571744"/>
            <a:ext cx="3333750" cy="2695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«НАШЕ ДЕЛО ПРАВОЕ, ПОБЕДА БУДЕТ ЗА НАМИ!»</a:t>
            </a:r>
            <a:endParaRPr lang="ru-RU" dirty="0"/>
          </a:p>
        </p:txBody>
      </p:sp>
      <p:pic>
        <p:nvPicPr>
          <p:cNvPr id="4" name="Содержимое 3" descr="отряд.bmp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285984" y="1571612"/>
            <a:ext cx="4670330" cy="5143536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"/>
            <a:ext cx="692945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1251062"/>
          </a:xfrm>
        </p:spPr>
        <p:txBody>
          <a:bodyPr>
            <a:noAutofit/>
          </a:bodyPr>
          <a:lstStyle/>
          <a:p>
            <a:pPr algn="ctr"/>
            <a:r>
              <a:rPr lang="ru-RU" sz="3200" dirty="0" smtClean="0"/>
              <a:t>Русские, украинцы, грузины, поляки, белорусы, узбеки – все встали на защиту Родины!</a:t>
            </a:r>
            <a:endParaRPr lang="ru-RU" sz="32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00174"/>
            <a:ext cx="4738061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086" y="2643182"/>
            <a:ext cx="4357914" cy="4214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42918"/>
            <a:ext cx="9144000" cy="555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072066" cy="329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3332647"/>
            <a:ext cx="5214942" cy="3525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TextBox 3"/>
          <p:cNvSpPr txBox="1"/>
          <p:nvPr/>
        </p:nvSpPr>
        <p:spPr>
          <a:xfrm>
            <a:off x="5143504" y="357166"/>
            <a:ext cx="378621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/>
              <a:t>Многонациональные партизанские отряды сыграли большую роль в </a:t>
            </a:r>
            <a:r>
              <a:rPr lang="ru-RU" sz="2800" b="1" dirty="0"/>
              <a:t>В</a:t>
            </a:r>
            <a:r>
              <a:rPr lang="ru-RU" sz="2800" b="1" dirty="0" smtClean="0"/>
              <a:t>еликой Отечественной войне.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УРА! Победа за нами</a:t>
            </a:r>
            <a:r>
              <a:rPr lang="ru-RU" sz="4800" dirty="0" smtClean="0"/>
              <a:t>!</a:t>
            </a:r>
            <a:endParaRPr lang="ru-RU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285860"/>
            <a:ext cx="3810000" cy="541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214810" y="1928802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4800" b="1" dirty="0" smtClean="0"/>
              <a:t>Мы разные – в  этом наше богатство!</a:t>
            </a:r>
          </a:p>
          <a:p>
            <a:pPr algn="ctr"/>
            <a:r>
              <a:rPr lang="ru-RU" sz="4800" b="1" dirty="0" smtClean="0"/>
              <a:t>Мы вместе – в этом наша сила!</a:t>
            </a:r>
            <a:endParaRPr lang="ru-RU" sz="4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одульная">
  <a:themeElements>
    <a:clrScheme name="Модульная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Модульная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Моду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115</TotalTime>
  <Words>81</Words>
  <Application>Microsoft Office PowerPoint</Application>
  <PresentationFormat>Экран (4:3)</PresentationFormat>
  <Paragraphs>8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Модульная</vt:lpstr>
      <vt:lpstr>Братство народов в Великой Отечественной Войне.</vt:lpstr>
      <vt:lpstr>Слайд 2</vt:lpstr>
      <vt:lpstr>Слайд 3</vt:lpstr>
      <vt:lpstr>«НАШЕ ДЕЛО ПРАВОЕ, ПОБЕДА БУДЕТ ЗА НАМИ!»</vt:lpstr>
      <vt:lpstr>Слайд 5</vt:lpstr>
      <vt:lpstr>Русские, украинцы, грузины, поляки, белорусы, узбеки – все встали на защиту Родины!</vt:lpstr>
      <vt:lpstr>Слайд 7</vt:lpstr>
      <vt:lpstr>Слайд 8</vt:lpstr>
      <vt:lpstr>УРА! Победа за нами!</vt:lpstr>
      <vt:lpstr>Наш долг – на примере ветеранов воспитывать в детях чувство духовного единства!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Братство народов в Великой Отечественной Войне.</dc:title>
  <dc:creator>HOME666</dc:creator>
  <cp:lastModifiedBy>HOME666</cp:lastModifiedBy>
  <cp:revision>13</cp:revision>
  <dcterms:created xsi:type="dcterms:W3CDTF">2009-10-24T15:28:00Z</dcterms:created>
  <dcterms:modified xsi:type="dcterms:W3CDTF">2009-10-28T18:15:04Z</dcterms:modified>
</cp:coreProperties>
</file>