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60" r:id="rId3"/>
    <p:sldId id="257" r:id="rId4"/>
    <p:sldId id="258" r:id="rId5"/>
    <p:sldId id="262" r:id="rId6"/>
    <p:sldId id="263" r:id="rId7"/>
    <p:sldId id="264" r:id="rId8"/>
    <p:sldId id="265" r:id="rId9"/>
    <p:sldId id="261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4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D0C97CC-F80A-4DDB-9D48-A6810F008B45}" type="datetimeFigureOut">
              <a:rPr lang="ru-RU" smtClean="0"/>
              <a:t>18.10.2010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E0C0F9E-D9C7-4372-8738-B1C65445816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ljplus.ru/img4/g/r/gromovski/newphoto85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57200" y="142852"/>
            <a:ext cx="8305800" cy="178595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mtClean="0">
                <a:solidFill>
                  <a:srgbClr val="FF0000"/>
                </a:solidFill>
              </a:rPr>
              <a:t>68 – годовщине битвы под Москвой – посвящается!</a:t>
            </a:r>
            <a:endParaRPr lang="ru-RU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43042" y="1785926"/>
            <a:ext cx="6143625" cy="4238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86050" y="1357298"/>
            <a:ext cx="3406356" cy="4857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214414" y="571480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Здесь покоятся герои!</a:t>
            </a:r>
            <a:endParaRPr lang="ru-RU" sz="2400" b="1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8728" y="928670"/>
            <a:ext cx="6197757" cy="5643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285852" y="285728"/>
            <a:ext cx="6429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…залечило уж поле раны этой войны.</a:t>
            </a:r>
            <a:endParaRPr lang="ru-RU" sz="2000" b="1" i="1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00232" y="1357298"/>
            <a:ext cx="5258523" cy="41195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57422" y="571480"/>
            <a:ext cx="4128796" cy="5786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71604" y="1571612"/>
            <a:ext cx="6044580" cy="45334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28596" y="642918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Поклонимся и мёртвым и живым…</a:t>
            </a:r>
            <a:endParaRPr lang="ru-RU" sz="2400" b="1" i="1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Documents and Settings\Иришка\Рабочий стол\фотки про войну\начало2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357158" y="357167"/>
            <a:ext cx="385765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5" name="Picture 3" descr="E:\Documents and Settings\Иришка\Рабочий стол\фотки про войну\начало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429124" y="3230661"/>
            <a:ext cx="4500594" cy="33358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Documents and Settings\Иришка\Рабочий стол\фотки про войну\Парад2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357158" y="285728"/>
            <a:ext cx="3929089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6" name="Picture 10" descr="http://tms.ystu.ru/9-may-2008-.files/image005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572000" y="3429000"/>
            <a:ext cx="4276717" cy="32094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285984" y="571480"/>
            <a:ext cx="4205037" cy="5643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43372" y="2928934"/>
            <a:ext cx="4716412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8596" y="357166"/>
            <a:ext cx="3376038" cy="4714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071934" y="571480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Дивизия имени генерала И. Панфилова под Москвой.</a:t>
            </a:r>
            <a:endParaRPr lang="ru-RU" b="1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7158" y="1714488"/>
            <a:ext cx="8429684" cy="4626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14348" y="642918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«Бей за Москву, за нас ребята!»</a:t>
            </a:r>
            <a:endParaRPr lang="ru-RU" sz="2400" b="1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8662" y="1071546"/>
            <a:ext cx="7246797" cy="50006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Герои – комсомольцы!</a:t>
            </a:r>
            <a:endParaRPr lang="ru-RU" dirty="0"/>
          </a:p>
        </p:txBody>
      </p:sp>
      <p:pic>
        <p:nvPicPr>
          <p:cNvPr id="9" name="Picture 2" descr="Картинка 1 из 113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642910" y="2143116"/>
            <a:ext cx="2000264" cy="2571768"/>
          </a:xfrm>
          <a:prstGeom prst="rect">
            <a:avLst/>
          </a:prstGeom>
          <a:extLst/>
        </p:spPr>
      </p:pic>
      <p:pic>
        <p:nvPicPr>
          <p:cNvPr id="10" name="Picture 3" descr="E:\Documents and Settings\Иришка\Мои документы\Мои рисунки\8d0232179fd6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6572264" y="2143117"/>
            <a:ext cx="1905000" cy="2571768"/>
          </a:xfrm>
          <a:prstGeom prst="rect">
            <a:avLst/>
          </a:prstGeom>
          <a:extLst/>
        </p:spPr>
      </p:pic>
      <p:pic>
        <p:nvPicPr>
          <p:cNvPr id="11" name="Picture 4" descr="E:\Documents and Settings\Иришка\Мои документы\Мои рисунки\iCA2T82V6.jpg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3500431" y="2214554"/>
            <a:ext cx="2214578" cy="2500330"/>
          </a:xfrm>
          <a:prstGeom prst="rect">
            <a:avLst/>
          </a:prstGeom>
          <a:extLst/>
        </p:spPr>
      </p:pic>
      <p:sp>
        <p:nvSpPr>
          <p:cNvPr id="12" name="TextBox 11"/>
          <p:cNvSpPr txBox="1"/>
          <p:nvPr/>
        </p:nvSpPr>
        <p:spPr>
          <a:xfrm>
            <a:off x="571472" y="5000636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Зоя Космодемьянская</a:t>
            </a:r>
            <a:endParaRPr lang="ru-RU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3500430" y="5000636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Александр</a:t>
            </a:r>
          </a:p>
          <a:p>
            <a:r>
              <a:rPr lang="ru-RU" b="1" i="1" dirty="0" smtClean="0"/>
              <a:t>Чекалин</a:t>
            </a:r>
            <a:endParaRPr lang="ru-RU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6572264" y="5000636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Лиза</a:t>
            </a:r>
          </a:p>
          <a:p>
            <a:r>
              <a:rPr lang="ru-RU" b="1" i="1" dirty="0" smtClean="0"/>
              <a:t>Чайкина</a:t>
            </a:r>
            <a:endParaRPr lang="ru-RU" b="1" i="1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8596" y="1785926"/>
            <a:ext cx="3430387" cy="36109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143372" y="3500438"/>
            <a:ext cx="4604694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85720" y="571480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Казнь Зои Космодемьянской в д. Петрищево, под Москвой.</a:t>
            </a:r>
            <a:endParaRPr lang="ru-RU" sz="2800" b="1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Изменен</outs:displayName>
      <outs:dateTime>2009-12-05T17:48:17Z</outs:dateTime>
      <outs:isPinned>true</outs:isPinned>
    </outs:relatedDate>
    <outs:relatedDate>
      <outs:type>2</outs:type>
      <outs:displayName>Создан</outs:displayName>
      <outs:dateTime>2009-12-05T12:56:12Z</outs:dateTime>
      <outs:isPinned>true</outs:isPinned>
    </outs:relatedDate>
    <outs:relatedDate>
      <outs:type>4</outs:type>
      <outs:displayName>Напечатан</outs:displayName>
      <outs:dateTime/>
      <outs:isPinned>true</outs:isPinned>
    </outs:relatedDate>
  </outs:relatedDates>
  <outs:relatedDocuments>
    <outs:relatedDocument>
      <outs:type>2</outs:type>
      <outs:displayName>Другие документы в текущей папке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Иришка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HOME666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37C0F532-E411-4CFB-A8B0-EB2D8E86AC72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211</TotalTime>
  <Words>66</Words>
  <Application>Microsoft Office PowerPoint</Application>
  <PresentationFormat>Экран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Герои – комсомольцы!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68 – годовщине битвы под Москвой – посвящается!</dc:title>
  <dc:creator>Иришка</dc:creator>
  <cp:lastModifiedBy>Сергей</cp:lastModifiedBy>
  <cp:revision>21</cp:revision>
  <dcterms:created xsi:type="dcterms:W3CDTF">2009-12-05T12:56:12Z</dcterms:created>
  <dcterms:modified xsi:type="dcterms:W3CDTF">2010-10-18T06:45:52Z</dcterms:modified>
</cp:coreProperties>
</file>